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Action1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Action2.xml" ContentType="application/vnd.ms-office.inkAction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Action3.xml" ContentType="application/vnd.ms-office.inkAction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Action4.xml" ContentType="application/vnd.ms-office.inkAction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0" r:id="rId4"/>
    <p:sldId id="270" r:id="rId5"/>
    <p:sldId id="271" r:id="rId6"/>
    <p:sldId id="258" r:id="rId7"/>
    <p:sldId id="272" r:id="rId8"/>
    <p:sldId id="262" r:id="rId9"/>
    <p:sldId id="269" r:id="rId10"/>
    <p:sldId id="263" r:id="rId11"/>
    <p:sldId id="264" r:id="rId12"/>
    <p:sldId id="266" r:id="rId13"/>
    <p:sldId id="273" r:id="rId14"/>
    <p:sldId id="268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 showScrollbar="0"/>
    <p:sldAll/>
    <p:penClr>
      <a:prstClr val="red"/>
    </p:penClr>
    <p:extLst>
      <p:ext uri="{F99C55AA-B7CB-42B0-86F8-08522FDF87E8}">
        <p14:browseMode xmlns:p14="http://schemas.microsoft.com/office/powerpoint/2010/main" showStatus="0"/>
      </p:ex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1" autoAdjust="0"/>
    <p:restoredTop sz="96679" autoAdjust="0"/>
  </p:normalViewPr>
  <p:slideViewPr>
    <p:cSldViewPr showGuides="1">
      <p:cViewPr varScale="1">
        <p:scale>
          <a:sx n="115" d="100"/>
          <a:sy n="115" d="100"/>
        </p:scale>
        <p:origin x="872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8-11-06T00:22:59.738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1">
      <inkml:brushProperty name="width" value="0.07905" units="cm"/>
      <inkml:brushProperty name="height" value="0.07905" units="cm"/>
      <inkml:brushProperty name="color" value="#0000FF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945">
    <iact:property name="dataType"/>
    <iact:actionData xml:id="d0">
      <inkml:trace xmlns:inkml="http://www.w3.org/2003/InkML" xml:id="stk0" contextRef="#ctx0" brushRef="#br0">4386 1500 0,'64'-42'31,"-64"42"-31,0 0 16,0 0 -16,16 -153 31,-12 94 -31,-24 -15 0,4 -5 16,8 16 -16,-8 -22 31,-4 -5 -16,8 6 -15,-4 15 0,28 -10 16,-20 15 -16,-20 27 31,0 16 -31,0 -32 0,-20 11 32,-4 10 -32,4 11 0,-8 0 15,8 11 -15,0 4 31,8 12 -31,-8 4 16,0 1 -16,-12 10 16,-36 0 -16,-4 0 31,0 -5 -31,28 16 0,4 -6 16,0 1 -16,-8 20 46,-16 6 -46,-4 -16 0,0 -16 31,20 -5 -31,-8 5 0,-4 16 31,0 0 -31,-4 11 0,24 -22 32,-8 11 -32,-4 0 0,4 26 31,8 22 -31,20 0 0,16 4 15,0 -4 -15,-20 42 32,-4 -6 -32,4 12 0,4 -38 31,20 -11 -31,8 6 0,-16 21 31,16 37 -31,8 0 0,12 -11 31,-12 -15 -31,0 0 0,-4 4 16,-8 54 -16,8 0 31,4 -6 -31,0 -21 16,-4 17 -16,0 -1 0,8 37 31,-8 -21 -31,4 -6 16,8 -36 -16,-4 37 15,8 15 -15,-8 6 32,-4 -26 -32,4 -11 0,4 -11 31,-4 16 -31,4 0 0,-12 -16 31,4 -21 -31,16 -5 0,-8 -16 16,4 27 -16,-24 15 30,8 16 -30,0 -37 0,0 21 31,16 -10 -31,-20 53 0,0 -6 32,8 -5 -32,-4 -37 0,4 58 15,-4 5 -15,-4 -10 31,4 -32 -31,16 32 0,0 53 32,-4 -11 -32,-4 -63 0,-8 -22 15,20 70 -15,4 36 32,-8 -58 -32,12 -32 15,-4 11 -15,12 53 16,-16 -32 -16,12 -31 31,20 20 -31,-12 38 0,-8 -38 31,0 -26 -31,8 -36 0,-4 30 32,16 17 -32,-16 5 0,4 -21 15,-8 -21 -15,8 -11 31,0 5 -31,-4 16 0,0 -5 32,8 -16 -32,-20 -21 0,0 6 31,16 -1 -31,-4 32 0,16 32 31,-8 -27 -31,0 -21 0,8 -37 16,24 21 -16,-8 27 31,-4 42 -31,-16 -32 0,0 -10 19,-4 -11 -19,20 -5 0,-20 0 32,0 0 -32,-8 -11 0,0 -5 15,8 -5 -15,0 -32 31,4 0 -31,8 -16 0,-4 -11 32,0 -10 -32,8 16 0,28 11 31,-8 10 -31,-8 -6 0,-24 -4 16,4 -11 -16,-8 -6 31,12 6 -31,-12 -5 15,-12 -27 -15,4 -5 16,12 15 -16,12 -36 31,16 5 -31,12 21 0,4 -26 32,-20 -6 -32,0 1 0,-4 -6 15,-12 -10 -15,-8 -1 31,-8 1 -31,0 -17 0,0 6 32,-8 -5 -32,8 -16 0,-8 -16 31,8 0 -31,-4 0 0,12 0 31,12 -11 -31,0 11 16,20 11 -16,-32 31 0,-4 -5 31,0 -10 -31,4 10 0,-4 -27 31,0 -26 -31,0 -31 0,-28 -6 15,8 11 -15,0 26 31,0 -16 -31,8 27 0,0 -6 31,4 1 -31,-12 -32 0,4 -54 32,0 12 -32,-8 26 0,20 10 31,-8 43 -31,4 -21 0,-4 -27 16,8 -58 -16,0 0 31,0 42 -31,-4 16 15,0 27 -15,4 -59 16,16 -36 -16,-16 4 31,4 49 -31,-12 25 0,0 6 32,4 -68 -32,-8 -54 0,-12 32 31,8 22 -31,4 31 0,4 -64 15,-16 -4 -15,8 20 32,0 -10 -32,4 -58 0,-8 5 15,-4 53 -15,12 -6 32,-8 -89 -32,4 31 15,-4 11 -15,-4 6 16,0 -27 -16,0 58 31,8 -48 -31,-12 -21 0,0 43 31,-4 42 -31,12 -58 0,-8 -11 32,12 42 -32,0 6 0,0 -27 45,-8 48 -45,4 16 0,4 26 15,-8 -53 -15,-4 -10 32,-8 32 -32,16 47 0,0 -27 15,4 -41 -15,-20 -1 32,4 43 -32,8 26 15,12 -6 -15,-4 -31 16,-12 -21 -16,-12 26 31,-8 17 -31,16 -12 0,0 -31 31,-12 11 -31,0 31 0,8 -11 32,8 -26 -32,-4 -31 0,-12 36 15,-4 54 -15,8 10 31,4 -85 -31,4 0 16,-12 37 -16,4 48 16,-8 32 -16,-12 5 31,8 -48 -31,-4 -10 0,4 10 31,-4 59 -31,32 84 0,0 0 0,0 0 16</inkml:trace>
    </iact:actionData>
  </iact:action>
  <iact:action type="add" startTime="23648">
    <iact:property name="dataType"/>
    <iact:actionData xml:id="d1">
      <inkml:trace xmlns:inkml="http://www.w3.org/2003/InkML" xml:id="stk1" contextRef="#ctx0" brushRef="#br0">16762 9121 0,'0'0'31,"0"0"-31,-48 -137 0,0 47 31,8 5 -31,0 -4 0,0 20 16,12 -16 0,0 22 -16,0 10 31,-16 21 -31,-8 6 0,-8 21 16,-8 -1 -16,-8 22 15,-12 -11 -15,4 22 31,8 -1 -31,20 11 16,-12 21 -16,-4 -5 16,-4 32 -16,-12 21 31,8 -11 -31,12 10 16,4 -9 -16,8 25 15,0 -15 -15,0 -6 31,8 6 -31,8 -6 0,8 1 16,0 -6 -16,8 11 31,-4 -17 -31,16 17 0,8 -11 32,0 -21 -32,12 -5 0,4 37 46,0 -6 -46,-4 0 0,4 -4 15,8 -1 -15,4 26 32,-4 1 -32,16 -1 15,8 22 -15,-4 -42 16,8 4 -16,-4 -10 31,20 11 -31,8 0 0,4 -1 31,-4 -4 -31,-20 -1 0,0 -5 16,16 -10 -16,0 -6 31,12 -10 -31,-8 -27 0,12 -5 32,8 0 -32,-4 0 0,-8 6 31,4 -33 -31,-4 -10 0,20 -5 15,8 5 -15,8 0 32,-12 -21 -32,-4 0 15,-12 -22 -15,20 1 16,0 -16 -16,4 0 31,-16 -27 -31,-24 -10 0,-16 -16 16,12 -42 -16,4 -27 31,0 27 -31,-16 0 16,-12 -1 -16,0 -4 15,-16 -11 -15,-20 -22 32,-8 17 -32,-4 10 0,-4 6 31,4 20 -31,-12 1 0,-16 5 30,-20 5 -30,-12 16 0,-8 31 31,-4 -15 -31,-8 5 0,-12 -21 16,-4 -26 -16,-20 0 31,-24 5 -31,-4 36 0,0 22 31,-60 32 -31,-72 16 0,-32 94 32,312 -68 -32,0 0 0,0 0 0</inkml:trace>
    </iact:actionData>
  </iact:action>
  <iact:action type="add" startTime="29712">
    <iact:property name="dataType"/>
    <iact:actionData xml:id="d2">
      <inkml:trace xmlns:inkml="http://www.w3.org/2003/InkML" xml:id="stk2" contextRef="#ctx0" brushRef="#br0">21390 11267 0,'72'365'16,"32"-133"0,28 -52 -16,44 -74 31,48 -38 -31,-8 -84 16,-44 -26 -16,24 -58 15,24 -32 -15,28 -106 31,-32 -32 -31,-32 -26 16,-68 0 -16,-4 11 16,-60 -11 -16,-12 -16 31,-44 80 -31,-64 15 0,-36 -5 25,-12 -11 -25,-28 64 31,-68 37 -31,-8 79 0,-8 69 31,4 37 -31,-8 47 0,-28 33 16,-24 52 -16,92 5 31,0 48 -31,52 -1 0,24 65 31,40 52 -31,24 79 0,-44 -84 31,96 -349 -31,0 0 0,0 0 16</inkml:trace>
    </iact:actionData>
  </iact:action>
  <iact:action type="add" startTime="30580">
    <iact:property name="dataType"/>
    <iact:actionData xml:id="d3">
      <inkml:trace xmlns:inkml="http://www.w3.org/2003/InkML" xml:id="stk3" contextRef="#ctx0" brushRef="#br0">23914 14676 0,'0'0'15,"0"0"-15,-84 -79 32,16 26 -32,-16 5 0,-8 -10 15,-40 -42 1,-8 4 -16,-36 -25 31,-24 26 -31,4 10 0,24 32 16,-20 38 -16,-20 52 15,0 74 -15,-8 47 32,28 38 -32,28 -6 15,44 58 -15,32 27 16,20 63 -16,44 27 31,28 21 -31,28 -48 0,40 0 16,20 -10 -16,48 26 31,24 -42 -31,8 -53 16,8 -85 -16,12 -31 15,4 -69 -15,20 -16 32,8 -68 -32,-20 -59 15,-24 -42 -15,4 -37 16,4 -37 -16,4 -58 31,-24 -6 -31,-24 -10 0,-44 27 16,-20 -38 -16,-8 22 31,-12 -27 -31,-32 -5 0,-40 16 31,-24 42 -31,-28 -6 0,-40 22 31,-56 0 -31,-32 5 0,-24 43 32,-8 57 -32,-40 43 0,264 58 15,0 0 -15,0 0 32</inkml:trace>
    </iact:actionData>
  </iact:action>
  <iact:action type="add" startTime="31749">
    <iact:property name="dataType"/>
    <iact:actionData xml:id="d4">
      <inkml:trace xmlns:inkml="http://www.w3.org/2003/InkML" xml:id="stk4" contextRef="#ctx0" brushRef="#br0">16862 14903 0,'0'0'15,"-108"-37"-15,4 -21 16,24 37 -16,12 0 16,-4 15 15,-20 38 -31,-4 0 0,-24 10 15,4 32 -15,16 -21 16,-4 5 -16,4 11 31,-12 10 -31,12 -5 16,16 48 -16,4 -11 16,24 37 -16,16 37 31,12 0 -31,12 0 0,24 0 15,8 10 -15,12 22 32,4 10 -32,32 21 15,16 -26 -15,4 16 21,24 0 -21,0 -21 31,20 -27 -31,0 -26 0,-12 -64 31,12 -10 -31,0 -21 0,24 -37 32,-12 -22 -32,0 -15 0,-16 -32 15,12 -16 -15,-12 -21 32,8 -63 -32,-16 -17 15,-24 -4 -15,-8 15 16,-8 -21 -16,-20 -5 15,-12 -5 -15,-24 -38 32,-12 -26 -32,-20 32 15,-4 -21 -15,-4 21 16,-16 21 -16,-20 0 31,-4 -32 -31,-12 16 0,-12 43 16,4 -1 -16,-20 -10 31,-4 27 -31,0 15 16,-4 16 -16,-24 26 15,-24 38 -15,156 47 32,0 0 -32,0 0 0</inkml:trace>
    </iact:actionData>
  </iact:action>
  <iact:action type="add" startTime="38526">
    <iact:property name="dataType"/>
    <iact:actionData xml:id="d5">
      <inkml:trace xmlns:inkml="http://www.w3.org/2003/InkML" xml:id="stk5" contextRef="#ctx0" brushRef="#br0">13362 3186 0,'0'0'32,"-136"0"-32,60 -10 0,-8 -33 31,24 17 -31,-12 5 15,12 -6 -15,8 -10 0,4 -16 32,-16 6 -32,16 -1 15,-20 -15 -15,-12 -6 16,-16 -5 -16,4 -10 31,12 36 -31,24 0 0,-8 1 16,-16 -11 -16,-8 15 31,0 17 -31,-4 -11 16,0 21 -16,12 0 15,-4 11 -15,-16 -16 32,-4 31 -32,0 -15 0,12 5 15,-12 5 -15,-4 -10 31,-12 5 -31,12 -5 16,-4 -6 -16,4 6 16,8 0 -16,0 -11 31,-12 -5 -31,-4 0 0,-4 10 31,16 6 -31,0 10 0,-12 -5 16,-20 0 -16,0 16 31,0 -6 -31,4 6 0,0 -10 31,-8 4 -31,-12 11 0,0 -10 32,16 21 -32,16 -6 0,4 -10 15,-20 26 -15,8 6 31,-12 -54 -31,0 28 16,36 -22 -16,-8 15 16,16 -4 -16,-12 -16 31,12 15 -31,-4 11 0,16 -15 31,4 -1 -31,4 0 0,4 27 31,4 0 -31,-4 -6 0,4 -10 32,4 0 -32,0 10 0,-12 11 15,4 16 -15,8 5 32,12 -5 -32,-12 11 0,-4 4 15,-12 -10 -15,8 -21 31,-4 11 -31,8 -37 0,4 -17 32,8 12 -32,16 -12 0,-8 17 31,-12 -1 -31,8 -4 0,-4 20 16,8 6 -16,-8 -6 31,4 1 -31,0 -17 15,4 48 -15,12 -31 16,-12 52 -16,-4 -26 31,20 10 -31,-4 11 16,0 -10 -16,0 -1 0,-12 11 31,0 11 -31,12 -22 16,8 16 -16,4 -26 15,-4 21 -15,12 0 32,-8 21 -32,12 6 0,0 4 31,16 -15 -31,0 -10 0,20 -38 16,-4 11 -16,8 5 31,0 -11 -31,-4 -10 15,-4 0 -15,8 -5 16,4 5 -16,4 -5 31,0 -6 -31,4 17 16,-4 -12 -16,16 17 16,-8 -22 -16,-4 -5 31,4 -15 -31,-8 4 0,8 -15 15,-12 5 -15,16 -5 32,-8 -1 -32,8 17 0,0 -11 31,0 -5 -31,0 -1 0,12 12 27,-4 4 -27,-8 1 0,0 -11 16,0 -5 -16,16 -6 31,8 16 -31,-12 -5 16,-4 0 -16,-12 -16 15,12 1 -15,0 9 32,24 -4 -32,-28 4 0,12 -25 31,4 4 -31,-8 1 0,8 -11 15,-8 10 -15,8 6 32,-12 -5 -32,16 5 0,-20 15 31,8 -9 -31,0 -22 0,0 15 31,0 7 -31,-4 -7 0,-8 33 16,-4 -16 -16,0 -1 31,28 1 -31,-8 0 0,-12 0 31,12 10 -31,4 0 0,12 6 32,-20 -6 -32,0 11 0,4 5 15,-4 -5 -15,8 21 31,4 5 -31,4 0 16,0 -20 -16,-12 25 16,-4 -31 -16,0 -5 31,8 15 -31,4 11 0,-4 0 31,-8 -5 -31,4 5 0,0 -16 5,4 -11 -5,4 17 31,0 -17 -31,-4 6 16,4 5 -16,0 -21 15,4 6 -15,0 -1 32,12 11 -32,-12 -6 0,-8 -4 31,8 10 -31,0 -22 31,12 12 -15,-4 -17 -16,-12 16 0,8 -5 0,0 16 0,4 0 31,-12 -5 -31,8 -17 0,-8 6 31,4 -16 -31,20 11 0,0 16 31,-4 -6 -31,0 6 0,-8 -33 16,4 12 -16,0 -11 31,24 10 -31,-4 27 16,-12 -27 -16,-20 6 16,12 10 -16,4 -15 15,12 26 -15,-8 -6 31,-12 6 -31,-8 -16 16,-12 0 -16,-8 0 16,20 -10 -16,-24 -6 31,-4 16 -31,-8 -11 0,-8 22 31,0 -11 -31,-4 26 0,-12 1 31,4 -1 -31,4 -10 0,8 -6 15,0 1 -15,4 -6 31,4 -10 -31,-12 0 0,12 -22 16,0 6 -16,4 -16 31,0 0 -31,-4 -26 16,4 15 -16,0 -10 15,4 -16 -15,16 21 32,4 -21 -32,-16 0 0,4 0 31,-24 27 -31,0 -22 0,-4 11 31,0 0 -31,-8 -1 0,0 -15 31,-8 0 -31,0 27 0,-8 -27 16,4 -5 -16,4 -1 31,-16 6 -31,4 -26 0,-8 21 32,4 -16 -32,-24 -43 0,4 -10 31,-12 -5 -31,-8 -6 0,-4 11 31,-4 43 -31,-16 4 0,-16 54 31,84 47 -31,0 0 0,0 0 0</inkml:trace>
    </iact:actionData>
  </iact:action>
  <iact:action type="add" startTime="48303">
    <iact:property name="dataType"/>
    <iact:actionData xml:id="d6">
      <inkml:trace xmlns:inkml="http://www.w3.org/2003/InkML" xml:id="stk6" contextRef="#ctx0" brushRef="#br1">24970 8471 0,'-120'132'31,"120"-132"-31,-76 -47 15,4 41 -15,-12 -25 32,-16 -17 -17,-16 -5 -15,20 16 0,-16 6 0,-12 -22 32,-20 16 -32,-12 21 15,-8 0 -15,12 0 16,-20 -16 -16,4 27 31,-32 0 -31,0 -16 0,-12 5 31,20 11 -31,-8 -11 0,-4 0 16,-32 21 -16,-4 -21 31,8 -10 -31,8 10 16,-8 5 -16,0 -4 15,-40 4 -15,0 -5 32,-4 11 -32,40 26 15,0 -16 -15,-8 1 16,-16 -12 -16,-12 6 31,32 6 -31,12 -17 0,0 27 16,0 -21 -16,-36 -1 31,28 27 -31,12 -10 0,8 21 31,24 -6 -31,-8 11 0,-16 16 32,24 5 -32,0 6 0,28 10 15,-4 0 -15,24 21 31,-4 10 -31,-12 22 0,36 21 32,40 -16 -32,20 22 0,8 -28 15,16 7 -15,24 9 29,20 -4 -29,-4 4 15,32 -9 -15,4 -1 16,28 32 -16,0 -32 31,12 0 -31,0 -11 0,12 1 31,4 -16 -31,24 5 0,4 -11 32,20 -5 -32,-8 -21 0,0 5 15,-4 1 -15,24 -1 31,4 -10 -31,-4 -1 0,-16 -25 32,8 -12 -32,16 17 0,12 5 31,-12 -11 -31,16 11 0,-4 5 16,-16 -16 -16,-12 6 31,56 21 -31,-4 -32 15,-28 15 -15,-12 -9 16,24 -17 -16,-8 -5 31,20 0 -31,8 -5 0,-4 -16 32,-44 -16 -32,36 22 0,16 -22 15,4 11 -15,20 -1 31,-12 -10 -31,-40 -21 0,24 27 32,8 -6 -32,4 -5 0,20 -11 31,-16 16 -31,-32 -5 0,32 -5 16,-12 -22 -16,-4 11 30,36 0 -30,-28 5 0,-48 -5 31,16 -15 -31,12 4 0,-20 -31 31,0 -11 -31,0 16 0,-24 5 16,-8 -31 -16,-20 -1 31,20 -20 -31,-4 -59 16,-24 22 -16,-28 4 15,-20 6 -15,-4 -10 32,-20 -54 -32,4 -4 0,-4 10 31,-12 52 -31,-32 1 0,-12 -43 16,-12 -4 -16,-20 25 31,-16 -4 -31,-8 -6 15,-28 -16 -15,-48 -5 16,-56 -6 -16,-68 22 31,276 190 -31,0 0 0,0 0 0</inkml:trace>
    </iact:actionData>
  </iact:action>
  <iact:action type="add" startTime="50921">
    <iact:property name="dataType"/>
    <iact:actionData xml:id="d7">
      <inkml:trace xmlns:inkml="http://www.w3.org/2003/InkML" xml:id="stk7" contextRef="#ctx0" brushRef="#br1">7450 2288 0,'36'79'31,"-36"-79"-31,0 0 15,-80 74 -15,40 -21 32,4 -6 -32,-16 -4 0,0 -33 15,-16 -15 -15,-12 -22 31,-24 6 -31,4 11 0,8 4 31,24 -15 -31,-4 0 0,-4 11 31,-28 -27 -31,-8 -6 0,-4 27 31,20 6 -31,16 -6 0,-32 -5 16,0 10 -16,0 6 31,-12 10 -31,16 22 0,8 -6 31,-8 -5 -31,-24 5 0,-4 21 32,20 -21 -32,16 0 0,-4 -15 15,-24 25 -15,-24 -20 32,24 10 -32,24 -21 0,0 21 31,-28 -47 -31,8 -6 0,-8 0 31,16 6 -31,-24 -32 0,20 53 31,-12 -11 -31,12 16 0,-12 21 32,-16 -5 -32,-8 21 0,20 0 15,16 5 -15,-8 11 31,-28 31 -31,4 -10 0,20 11 32,48 21 -32,-20 -11 0,4 0 15,-12 21 -15,4 0 32,28 6 -32,24 -16 0,16 -1 31,-12 -15 -31,8 11 0,4 -1 31,12 -15 -31,4 -11 0,20 -6 16,-4 6 -16,16 0 31,20 32 -31,4 -16 16,4 -11 -16,8 0 15,20 -26 -15,-8 37 31,0 -26 -31,24 31 0,-24 -21 32,16 -11 -32,4 -5 0,32 6 31,-4 -17 -31,-8 -10 0,-8 -10 16,-4 10 -16,16 -6 31,16 -15 -31,-4 -10 0,-4 -1 31,-8 5 -31,8 6 0,12 -5 16,24 -6 -16,-12 -21 31,4 6 -31,-12 10 16,-8 -11 -16,24 16 15,0 -5 -15,8 22 31,0 -33 -31,-8 -10 16,-12 5 -16,0 11 0,24 21 31,0 -11 -31,0 0 16,-32 0 -16,24 17 16,-4 -1 -16,16 -11 31,-8 -20 -31,4 26 0,-20 -22 29,4 1 -29,-12 -27 0,16 6 31,12 -16 -31,-16 20 0,-8 -15 16,-8 -21 -16,-8 -21 31,8 -11 -31,0 11 0,-16 5 31,-4 -11 -31,-20 11 0,8 -16 32,-8 -10 -32,-8 -37 0,-12 -6 31,-4 -5 -31,-16 -5 0,-12 -1 16,0 -41 -16,-36 -54 31,-12 -4 -31,-12 36 0,-20 -31 31,-36 -27 -31,-48 -5 0,16 16 31,-12 -6 -31,-36 53 0,-24 69 16,192 148 -16,0 0 31,0 0 -31</inkml:trace>
    </iact:actionData>
  </iact:action>
  <iact:action type="add" startTime="54459">
    <iact:property name="dataType"/>
    <iact:actionData xml:id="d8">
      <inkml:trace xmlns:inkml="http://www.w3.org/2003/InkML" xml:id="stk8" contextRef="#ctx0" brushRef="#br1">10450 6706 0,'68'-26'31,"-68"26"-31,0 0 16,0 0 -16,0 0 0,-88 -159 31,56 90 -15,0 -10 -16,4 5 15,-4 0 -15,-8 5 31,0 -5 -31,4 11 0,4 5 16,-4 0 -16,-4 10 31,0 11 -31,12 5 16,4 27 -16,0 -6 16,4 11 -16,-4 -21 31,-12 16 -31,0 -16 0,8 5 31,0 -5 -31,0 -6 0,-8 -20 9,4 26 -9,-12 -6 31,-12 12 -31,12 15 0,-20 0 31,-4 -16 -31,-12 -27 0,0 -9 31,8 46 -31,12 -15 0,-4 5 16,-4 27 -16,-36 5 31,0 5 -31,4 11 0,8 10 32,12 11 -32,-16 -1 0,-20 12 31,0 -27 -31,16 5 0,-4 0 15,16 27 -15,-4 -5 32,4 15 -32,-4 32 15,4 -21 -15,24 10 16,0 -36 -16,8 15 31,8 16 -31,24 -10 0,8 -1 31,-4 16 -31,28 -15 0,4 0 32,0 4 -32,24 -4 0,4 -11 15,-4 -32 -15,20 11 32,0 0 -32,24 0 0,-4 -16 31,0 -11 -31,-4 -20 0,20 -1 31,-12 -5 -31,40 5 0,-24 -37 31,-8 17 -31,-8 4 0,8 -15 21,12 -11 -21,16 37 31,0 0 -31,-4 -6 0,-32 -4 16,4 -1 -16,12 -15 31,12 -6 -31,-8 16 16,8 6 -16,-8 4 15,-12 1 -15,16 -16 32,0 5 -32,-8 -10 15,4 4 -15,-16 -9 16,-8 25 -16,12 -31 31,-8 -10 -31,-12 -1 0,-28 6 31,-16 -16 -31,-28 -27 0,-32 1 16,36 84 -16,0 0 31,0 0 -31</inkml:trace>
    </iact:actionData>
  </iact:action>
  <iact:action type="add" startTime="56329">
    <iact:property name="dataType"/>
    <iact:actionData xml:id="d9">
      <inkml:trace xmlns:inkml="http://www.w3.org/2003/InkML" xml:id="stk9" contextRef="#ctx0" brushRef="#br1">1362 6643 0,'88'0'15,"140"-22"-15,16 7 32,16 41 -32,-40 22 0,-220 -48 31,0 0 -31,0 0 0</inkml:trace>
    </iact:actionData>
  </iact:action>
  <iact:action type="add" startTime="62538">
    <iact:property name="dataType"/>
    <iact:actionData xml:id="d10">
      <inkml:trace xmlns:inkml="http://www.w3.org/2003/InkML" xml:id="stk10" contextRef="#ctx0" brushRef="#br1">17162 9613 0,'0'0'16,"0"0"-16,0 0 31,-72 142 -31,48 -94 0,-4 -16 31,-4 26 -31,-4 -11 0,-4 12 31,12 -22 -31,-20 10 16,12 -5 -16,0 -20 16,8 -12 -16,-16 6 15,8 -5 -15,12 -6 30,0 -5 -30,12 0 0,12 0 32,0 10 -32,0 -4 0,0 -17 0,0 11 0,0 0 0,0 0 31,0 0 -31,0 0 0,0 0 0,80 -5 47,-68 10 -16,-4 11 -31,4 -11 0,12 16 31,8 6 -31,0 -11 0,4 5 32,8 0 -32,8 5 0,4 11 31,0 6 -31,0 -6 0,-12 -6 15,-8 1 -15,-4 5 32,12 0 -32,-4 -16 0,-8 -5 31,-4 21 -31,-20 0 0,8 -32 16,-16 6 -16,0 -11 0,0 0 0,0 0 31</inkml:trace>
    </iact:actionData>
  </iact:action>
  <iact:action type="add" startTime="85306">
    <iact:property name="dataType"/>
    <iact:actionData xml:id="d11">
      <inkml:trace xmlns:inkml="http://www.w3.org/2003/InkML" xml:id="stk11" contextRef="#ctx0" brushRef="#br1">18902 7234 0,'0'0'15,"0"0"-15,88 48 31,-36 -11 -31,4 -5 0,4 -11 16,8 5 -16,-8 1 31,12 -11 -31,-12 -6 16,4 -15 -16,0 0 16,-12 -1 -16,16 33 31,-12 4 -31,-8 -20 0,-4 10 31,-8 0 -31,-4 -10 0,20 -1 31,-12 6 -31,4 0 0,-4 0 16,8 26 -16,4 -5 31,0 -10 -31,-4 -22 16,20 0 -16,-8 6 15,-4 5 -15,16 -6 32,-4 6 -32,0 11 0,-4 -12 31,-8 -9 -31,8 -6 0,8 -16 31,8 -11 -31,-12 6 0,8 5 31,-16 6 -31,4 -1 0,-8 -15 16,20 -1 -16,-12 -20 31,8 -6 -31,-12 11 0,-8 -16 16,-16 -6 -16,4 1 31,0 -11 -31,-4 -6 0,-8 17 31,0 -11 -31,-8 -21 0,-12 -16 32,-8 16 -32,-8 26 0,0 6 31,-4 5 -31,-8 10 0,4 0 31,0 1 -31,-20 -27 0,4 26 16,-8 11 -16,8 -21 31,-8 0 -31,-8 16 0,4 10 31,4 0 -31,8 6 0,-8 5 16,-16 10 -16,8 16 31,-12 -20 -31,12 -7 16,-8 22 -16,4 11 15,0 -32 -15,0 16 32,0 -22 -32,12 17 15,-8 10 -15,8 -11 16,4 -42 -16,4 11 31,-4 15 -31,-8 1 0,16 -6 16,-4 -21 -16,0 -15 31,-24 20 -31,12 6 0,-8 0 16,-4 15 -16,-4 1 31,-12 -11 -31,8 21 16,12 11 -16,0 21 15,-12 -16 -15,-12 10 31,0 6 -31,-4 -11 0,0 6 32,16 -1 -32,0 -4 0,8 -1 31,-20 37 -31,4 -15 0,4 26 16,12 -27 -16,-8 6 31,0 -6 -31,-4 27 0,8 -21 31,12 10 -31,-12 0 0,8 -5 16,20 21 -16,4 -5 31,-8 0 -31,4 0 16,12 0 -16,0 15 15,12 -4 -15,0 10 31,4 -16 -31,-4 0 0,16 6 32,4 -6 -32,-4 -11 0,12 1 31,0 15 -31,0 1 0,0 -12 16,12 7 -16,-4 4 31,4 22 -31,4 10 15,0 0 -15,-4 32 16,-32 -127 -16,0 0 0,0 0 16</inkml:trace>
    </iact:actionData>
  </iact:action>
  <iact:action type="add" startTime="105906">
    <iact:property name="dataType"/>
    <iact:actionData xml:id="d12">
      <inkml:trace xmlns:inkml="http://www.w3.org/2003/InkML" xml:id="stk12" contextRef="#ctx0" brushRef="#br1">42 4238 0,'144'58'31,"-144"-58"-31,128 21 0,-32 -16 16,0 -5 -1,-16 0 -15,-4 0 32,4 -26 -32,0 10 0,12 21 15,8 -36 -15,8 31 32,-4 -6 -32,-4 12 0,-4 -1 31,20 11 -31,0 5 0,8 16 31,-20 0 -31,-16 -11 0,-12 6 31,28 -11 -31,0 11 0,0 -6 16,-20 -10 -16,0 0 31,-4 10 -31,4 11 0,-4 -10 31,-4 5 -31,-8 -17 0,-12 12 16,-4 -27 -16,-12 -11 31,-8 17 -31,-20 -6 16,-12 21 -16,0 -21 0,0 0 0,0 0 16</inkml:trace>
    </iact:actionData>
  </iact:action>
  <iact:action type="add" startTime="141348">
    <iact:property name="dataType"/>
    <iact:actionData xml:id="d13">
      <inkml:trace xmlns:inkml="http://www.w3.org/2003/InkML" xml:id="stk13" contextRef="#ctx0" brushRef="#br1">2486 15004 0,'76'-111'32,"-76"111"-32,0 0 15,0 0 -15,0 0 32,12 174 -32,-4 -68 0,12 5 15,-4 31 -15,8 22 31,-4 37 -31,8 5 16,-4 6 -16,0 -17 10,-4 6 -10,-12 16 31,8 5 -31,-4 10 0,0 -20 31,-4 -12 -31,0 -15 0,0 11 31,-8 -6 -31,12 6 0,8 -1 32,-4 -47 -32,4 5 0,4 -26 15,-12 32 -15,16 -22 32,-4 -20 -32,4 -38 0,-4 -5 15,-8 -27 -15,-8 1 31,-8 37 -31,0 -85 16,0 0 -16,0 0 16</inkml:trace>
    </iact:actionData>
  </iact:action>
  <iact:action type="add" startTime="141349">
    <iact:property name="dataType"/>
    <iact:actionData xml:id="d14">
      <inkml:trace xmlns:inkml="http://www.w3.org/2003/InkML" xml:id="stk14" contextRef="#ctx0" brushRef="#brinv">0 0 0</inkml:trace>
    </iact:actionData>
  </iact:action>
  <iact:action type="add" startTime="141350">
    <iact:property name="dataType"/>
    <iact:actionData xml:id="d15">
      <inkml:trace xmlns:inkml="http://www.w3.org/2003/InkML" xml:id="stk15" contextRef="#ctx0" brushRef="#brinv">25120 19886 0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8-11-06T00:34:07.118Z"/>
    </inkml:context>
    <inkml:brush xml:id="br0">
      <inkml:brushProperty name="width" value="0.07905" units="cm"/>
      <inkml:brushProperty name="height" value="0.07905" units="cm"/>
      <inkml:brushProperty name="color" value="#0000FF"/>
    </inkml:brush>
    <inkml:brush xml:id="br1">
      <inkml:brushProperty name="width" value="0.07905" units="cm"/>
      <inkml:brushProperty name="height" value="0.07905" units="cm"/>
      <inkml:brushProperty name="color" value="#009E49"/>
    </inkml:brush>
    <inkml:brush xml:id="br2">
      <inkml:brushProperty name="width" value="0.07905" units="cm"/>
      <inkml:brushProperty name="height" value="0.07905" units="cm"/>
      <inkml:brushProperty name="color" value="#FBB041"/>
    </inkml:brush>
    <inkml:brush xml:id="br3">
      <inkml:brushProperty name="width" value="0.07905" units="cm"/>
      <inkml:brushProperty name="height" value="0.07905" units="cm"/>
      <inkml:brushProperty name="color" value="#7030A0"/>
    </inkml:brush>
    <inkml:brush xml:id="br4">
      <inkml:brushProperty name="width" value="0.07905" units="cm"/>
      <inkml:brushProperty name="height" value="0.07905" units="cm"/>
      <inkml:brushProperty name="color" value="#00B0F0"/>
    </inkml:brush>
    <inkml:brush xml:id="br5">
      <inkml:brushProperty name="width" value="0.23714" units="cm"/>
      <inkml:brushProperty name="height" value="0.23714" units="cm"/>
      <inkml:brushProperty name="color" value="#00B0F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0162">
    <iact:property name="dataType"/>
    <iact:actionData xml:id="d0">
      <inkml:trace xmlns:inkml="http://www.w3.org/2003/InkML" xml:id="stk0" contextRef="#ctx0" brushRef="#br0">4888 7927 0,'-42'-21'32,"42"21"-32,0 0 0,-80 -90 15,38 5 -15,4 1 32,-23 -11 -32,19 10 15,0 6 -15,-19 15 16,-24 -10 -16,-14 21 31,-18 -5 -31,-10 27 0,-5 -22 16,24 21 -16,-18 16 31,8 27 -31,1 15 0,9 22 31,-5 5 -31,14 15 0,19 12 31,5 9 -31,5 1 0,4 0 32,-14 11 -32,14 -6 0,-4 21 31,9 16 -31,19 5 0,18 1 14,15 -1 -14,4 11 31,10 11 -31,18 -32 0,-13 -11 31,4 11 -31,-5 -6 0,24 1 31,-5 5 -31,5 -11 0,19 -31 32,-10 -11 -32,-9 -27 0,18 17 15,6 15 -15,13 37 31,-18 11 -31,4 -32 0,5 6 16,-14 4 -16,33 -10 31,-14 0 -31,9 -15 16,-18 -12 -16,13 6 16,1 6 -16,8 -12 31,11 -4 -31,-10 5 0,4 -22 31,-9 -5 -31,10 11 0,-1 -10 31,1 -12 -31,-10 -4 0,-9 -22 16,18 -26 -16,1 -6 31,23 6 -31,-5 -5 16,-9 -27 -16,-23 -5 15,-1 -16 -15,5 -5 32,15 -27 -32,-15 -10 0,0 -17 31,-19 -25 -31,-13 -11 0,8 5 16,-4 -26 -16,-4 10 31,-6 -10 -31,-23 31 15,-14 -31 -15,5 -6 16,-10 6 -16,1 5 31,-20 32 -31,-13 0 0,-1 5 16,-18 -11 -16,4 6 31,-28 5 -31,5 -11 16,-10 54 -16,15 15 0,-15 10 31,-23 17 -31,-19 31 16,-4 27 -16,4 0 15,-28 5 -15,-19 31 32,-65 33 -32,239 -64 15,0 0 -15,0 0 0</inkml:trace>
    </iact:actionData>
  </iact:action>
  <iact:action type="add" startTime="18051">
    <iact:property name="dataType"/>
    <iact:actionData xml:id="d1">
      <inkml:trace xmlns:inkml="http://www.w3.org/2003/InkML" xml:id="stk1" contextRef="#ctx0" brushRef="#br1">5316 14977 0,'0'0'31,"0"0"-31,0 0 16,0 0 -16,0 0 0,-90 -158 16,67 110 15,4 -10 -31,-9 -6 15,-5 -4 -15,-14 15 16,19 -5 0,-19 -6 -16,-9 1 15,9 -6 -15,4 32 32,-8 -5 -32,8 10 0,-4 6 15,-23 15 -15,-1 1 31,15 4 -31,-14 6 0,-6 6 32,1 -6 -32,0 5 0,5 -16 31,-1 17 -31,15 -1 0,-15 5 16,-8 33 -16,-11 -12 31,20 -15 -31,-10 11 0,24 4 30,-10 -20 -30,23 31 0,-22 -5 31,13 -5 -31,0 42 0,15 -26 32,-1 31 -32,1 -5 0,4 0 31,14 26 -31,0 11 0,5 16 15,14 11 -15,-5 -1 32,-4 0 -32,14 6 15,-5 -6 -15,14 27 16,-14 -5 -16,9 -32 31,10 -22 -31,0 -9 0,23 -7 31,-9 -25 -31,9 -17 0,15 6 16,4 11 -16,0 -6 31,0 5 -31,5 -21 0,-15 -5 32,38 -10 -32,34 5 0,8 -32 31,-18 10 -31,-14 -15 0,-10 -27 15,0 6 -15,-4 5 32,4 -1 -32,5 -20 0,-19 -5 31,-9 -12 -31,-19 -15 0,9 11 31,-14 0 -31,-4 -6 0,-5 11 16,-5 10 -16,5 -10 31,5 -5 -31,-1 -1 0,1 22 29,-24 16 -29,5 -22 0,-5 6 32,0 -22 -32,-5 -26 0,5 -31 31,-4 10 -31,-6 10 0,-4 -10 15,-4 16 -15,-15 -10 32,-5 -17 -32,1 32 0,9 -21 15,-5 -5 -15,5 26 32,-10 32 -32,20 -5 15,23 -70 -15,-19 133 16,0 0 -16,0 0 31</inkml:trace>
    </iact:actionData>
  </iact:action>
  <iact:action type="add" startTime="19928">
    <iact:property name="dataType"/>
    <iact:actionData xml:id="d2">
      <inkml:trace xmlns:inkml="http://www.w3.org/2003/InkML" xml:id="stk2" contextRef="#ctx0" brushRef="#br1">12287 7271 0,'0'0'31,"-178"-105"-31,75 62 16,-1 -15 -16,-4 53 14,14 16 -14,-5 10 31,1 16 -31,9 47 0,4 6 31,-9 37 -31,5 10 0,0 33 31,23 -17 -31,0 32 0,38 -27 16,-24 22 -16,0 -11 31,5 -5 -31,10 -5 16,9 -27 -16,0 5 15,13 -5 -15,6 -5 32,9 16 -32,9 -16 0,15 -16 31,4 -6 -31,10 -4 0,13 15 16,10 -10 -16,5 -16 31,0 -27 -31,0 -5 0,23 5 31,-9 -4 -31,9 -7 0,5 -4 31,5 -22 -31,-15 -10 0,15 -16 16,23 -10 -16,0 -48 31,-4 5 -31,-15 -16 0,-18 6 31,-1 -17 -31,10 -4 0,-5 -11 32,-4 -16 -32,0 -11 0,-15 11 31,0 -26 -31,-8 10 0,-6 -26 31,-4 10 -31,-24 -16 0,-19 1 15,-14 5 -15,-9 10 31,0 -10 -31,-42 -17 0,-5 7 31,-14 -1 -31,-15 5 0,-32 -10 16,-5 11 -16,-4 25 31,9 22 -31,14 48 16,0 47 -16,-10 0 15,1 43 -15,9 31 32,28 79 -32,80 -137 0,0 0 15,0 0 -15</inkml:trace>
    </iact:actionData>
  </iact:action>
  <iact:action type="add" startTime="21362">
    <iact:property name="dataType"/>
    <iact:actionData xml:id="d3">
      <inkml:trace xmlns:inkml="http://www.w3.org/2003/InkML" xml:id="stk3" contextRef="#ctx0" brushRef="#br1">12987 14052 0,'0'0'15,"0"0"-15,0 0 31,0 0 -31,-89 -37 0,47 27 32,0 -11 -32,-20 -22 0,-36 27 31,46 -36 -31,10 4 0,4 0 16,1 1 -16,-1 10 31,5 5 -31,-4 11 15,8 10 -15,-3 -4 0,-20 -7 32,5 17 -32,0 -16 14,0 32 -14,5 -11 16,-5 -6 -16,14 6 31,-28 -5 -31,4 0 16,1 5 -16,4 -6 15,1 12 -15,-1 -1 16,-9 11 -16,-10 16 31,-4 5 -31,5 5 16,-5 0 -16,4 11 16,1 5 -16,9 -5 31,-10 0 -31,5 21 0,5 0 31,0 -6 -31,14 12 0,19 15 31,-5 -11 -31,5 1 0,-5 5 16,14 -6 -16,10 1 31,-5 -6 -31,0 -5 16,9 0 -16,5 6 15,0 -17 -15,5 16 32,4 0 -32,10 -5 0,-5 16 15,5 -10 -15,0 -6 32,9 21 -32,14 -5 0,0 -1 31,5 -20 -31,5 5 0,9 21 31,10 -10 -31,-10 -6 0,14 0 31,14 -15 -31,-14 -6 0,-4 -11 16,4 12 -16,0 -28 45,-5 -20 -45,1 -22 0,-1 6 31,10 5 -31,5 -26 0,-1 4 32,6 7 -32,-10 -17 0,13 -10 31,11 -11 -31,-1 -5 0,-14 15 31,15 -20 -31,-15 -6 0,-14 -15 16,-23 10 -16,9 -27 31,-19 17 -31,10 -11 0,-14 -1 16,8 1 -16,-13 -16 31,-14 6 -31,-5 15 16,-14 -5 -16,19 -6 15,-19 -26 -15,-14 11 31,-10 -5 -31,6 15 0,-6 11 32,1 21 -32,-10 0 0,5 -11 31,-5 16 -31,-10 -5 0,6 0 31,9 6 -31,14 -1 0,-1 22 16,-13 -17 -16,-5 22 31,-42 31 -31,75 11 0,0 0 0,0 0 31</inkml:trace>
    </iact:actionData>
  </iact:action>
  <iact:action type="add" startTime="35816">
    <iact:property name="dataType"/>
    <iact:actionData xml:id="d4">
      <inkml:trace xmlns:inkml="http://www.w3.org/2003/InkML" xml:id="stk4" contextRef="#ctx0" brushRef="#br2">1459 11251 0,'0'0'15,"-85"0"-15,-9 -21 16,5 21 -16,-10 -11 31,20 -10 -31,8 -10 16,-4 15 -16,0 5 0,0 11 31,4 -10 -31,10 -1 16,-9 27 -16,4 5 15,0 21 -15,10 16 32,-15 16 -32,34 -5 0,4 0 15,-5 31 -15,15 6 31,9 5 -31,-1 5 0,-3 -10 32,8 5 -32,1 5 0,-1 -10 31,20 0 -31,-1 15 0,-9 -26 31,10 -15 -31,-6 4 0,10 -15 16,-4 15 -16,9 -10 31,-10 -31 -31,33 41 0,-4 -10 29,4 5 -29,-4 11 0,13 -16 32,-8 -31 -32,8 4 0,-4 -15 15,10 -11 -15,4 0 31,9 -31 -31,-23 4 16,24 1 -16,-10 -11 16,9 16 -16,-13 -10 31,-1 -1 -31,-9 -10 0,0 -16 16,0 10 -16,14 -20 31,-14 15 -31,-5 6 15,-9 15 -15,0 1 16,0 -6 -16,19 5 31,-10 -10 -31,0 5 0,-4 -16 16,4 11 -16,-9 -5 31,-5 5 -31,0 0 16,15 -22 -16,-6 -25 15,-9 -6 -15,1 5 32,-1 -10 -32,14 10 0,-14 -5 31,-18 11 -31,4 -11 0,0 -16 31,-5 -21 -31,1 16 0,-6 5 31,6 32 -31,-1 -22 0,-18 6 16,-1 -5 -16,-27 16 31,-1 -11 -31,1 15 0,-6 -15 31,-23 11 -31,5 -21 0,5 20 31,-14 17 -31,-6 25 0,-8 -4 31,-1 -6 -31,-9 1 0,0 -1 16,-14 32 -16,5 32 31,-15 31 -31,1 11 0,117 -74 31,0 0 -31,0 0 0</inkml:trace>
    </iact:actionData>
  </iact:action>
  <iact:action type="add" startTime="94628">
    <iact:property name="dataType"/>
    <iact:actionData xml:id="d5">
      <inkml:trace xmlns:inkml="http://www.w3.org/2003/InkML" xml:id="stk5" contextRef="#ctx0" brushRef="#br3">18874 10295 0,'-202'126'31,"202"-126"-31,-118 -52 0,10 30 32,5 -20 -9,14 0 -23,9 15 0,9 1 16,1 26 -16,4 -5 31,-14 15 -31,5 1 0,5 15 31,18 11 -31,-9 16 0,-10 16 32,1 10 -32,-10 27 0,10 -6 31,13 6 -31,-4 0 0,0 5 16,0 15 -16,14 7 31,5 -7 -31,14 -30 0,-1 -12 31,-8 43 -31,9 -16 0,4 5 31,15 11 -31,9 0 0,9 0 16,5 10 -16,-4 6 31,-6 -11 -31,20 0 0,13 0 31,10 16 -31,5 -21 0,4 5 32,1 -21 -32,9 16 0,4 -21 15,-4 -11 -15,9 -21 32,14 -5 -32,5 10 0,5 -11 31,-15 -36 -31,-4 -5 0,5 -12 31,18 1 -31,24 5 16,-5 -10 -16,-9 -43 15,-10 11 -15,-14 0 16,1 -11 -16,-6 1 15,20 -33 -15,-6 6 0,-4 16 31,-9 -16 -31,-15 -11 0,-4 -10 32,-10 -6 -32,-27 -5 0,4 -26 15,-5 -6 -15,9 -47 32,1 11 -32,-5 15 0,-10 22 31,1 20 -31,-10 -10 0,0 -90 31,-19 43 -31,5 10 0,-14 42 16,0 16 -16,0 27 31,-19 -22 -31,10 27 16,-6 -26 -16,-13 -12 15,9 -9 -15,0 -1 31,5 21 -31,0 -15 0,-10 15 32,15 22 -32,-24 -6 0,5 11 15,-19 11 -15,-10 -22 32,-28 11 -32,-4 -48 15,-5 22 -15,9 41 16,-23 27 -16,-42 43 31,18 -1 -31,10 -5 0,136 -21 16,0 0 -16,0 0 0</inkml:trace>
    </iact:actionData>
  </iact:action>
  <iact:action type="add" startTime="113722">
    <iact:property name="dataType"/>
    <iact:actionData xml:id="d6">
      <inkml:trace xmlns:inkml="http://www.w3.org/2003/InkML" xml:id="stk6" contextRef="#ctx0" brushRef="#br3">19827 115 0,'0'-52'31,"0"52"-31,90 74 31,-10 -43 -31,32 6 0,43 -5 15,43 -11 1,4 -21 -16,61 -10 47,66 -1 -47,103 16 0,9 11 15,48 11 -15,-62 10 0,43 10 31,33 11 -31,47 -15 0,-550 -43 16,0 0 -16,0 0 0</inkml:trace>
    </iact:actionData>
  </iact:action>
  <iact:action type="add" startTime="121720">
    <iact:property name="dataType"/>
    <iact:actionData xml:id="d7">
      <inkml:trace xmlns:inkml="http://www.w3.org/2003/InkML" xml:id="stk7" contextRef="#ctx0" brushRef="#br3">4644 9597 0,'-146'-11'31,"146"11"-31,0 0 0,0 0 31,0 0 -31,0 0 0,0 0 0,127 -37 32,-47 74 -32,19 -10 15,-1 -11 -15,6 -16 32,-1 10 -32,-4 1 15,-10 -6 -15,24 11 31,-1 -6 -31,-13 6 0,-24 0 32,-18 -5 -32,-10 -11 0,0 21 15,-5 -16 -15,-28 16 32,0 -15 -32,0 -22 0,-14 5 0,0 11 0,0 0 15,0 0 -15</inkml:trace>
    </iact:actionData>
  </iact:action>
  <iact:action type="add" startTime="125332">
    <iact:property name="dataType"/>
    <iact:actionData xml:id="d8">
      <inkml:trace xmlns:inkml="http://www.w3.org/2003/InkML" xml:id="stk8" contextRef="#ctx0" brushRef="#br4">4541 9359 0,'4'-122'32,"-4"122"-32,0 0 0,0 0 31,0 0 -31,0 0 0,0 0 0,0 0 0,0 0 0,80 -21 46,-28 42 -46,-5 -5 31,4 -16 -31,-4 -5 0,-4 0 31,-1 -6 -31,0 6 0,1 0 16,4 -11 -1,-5 21 -15,-9 -15 16,14 15 -16,4 -5 31,-4 -5 -31,-14 10 0,5 0 32,-1 -5 -32,10 -10 0,10 4 31,-1 1 -31,1 -11 0,-15 16 15,5 27 -15,0 -22 32,0 11 -32,4 -6 15,-4 6 -15,-4 0 16,-6 -11 -16,-4 6 16,9 -1 -16,-4 -4 31,14 31 -31,-10 -32 15,14 0 -15,-4 6 16,9 5 -16,0 -11 31,-9 -10 -31,-15 -1 0,10 12 32,0 9 -32,5 -9 0,-5 4 31,0 -10 -31,-14 11 0,-10 -27 15,6 0 -15,-6 0 32,10 6 -32,-19 -1 15,14 1 -15,-14 -1 16,15 -5 -16,-1 -5 31,14 0 -31,-14 5 0,10 11 16,4 -11 -16,10 11 31,13 26 -31,1 -16 16,-5 -5 -16,-4 0 15,-15 16 -15,14 -11 32,1 22 -32,8 4 0,-3 -15 31,-1 -11 -31,9 11 0,-14 -10 15,-4 9 -15,9 -9 32,10 -1 -32,-20 6 15,1 -6 -15,-5 0 16,14 0 -16,-14 -5 31,0 16 -31,0 -10 0,9 9 16,-9 -30 -16,14 20 31,1 -26 -31,-6 10 16,0 -5 -16,5 -10 15,-9 15 -15,-5 -5 32,-5 6 -32,15 5 0,-15 15 15,10 -5 -15,4 -20 31,0 15 -31,1 -22 16,9 7 -16,-5 -1 16,14 10 -16,-5 -4 28,-9 -1 -28,-9 -5 0,14 11 31,-10 -5 -31,5 15 0,-9 -10 16,-5 -1 -16,0 1 31,14 0 -31,-9 10 16,4 6 -16,-14 -11 15,10 15 -15,-10 -9 32,0 -1 -32,-9 0 0,-4 1 31,-1 -12 -31,5 12 0,9 -1 31,-5 -10 -31,-4 -1 0,5 6 16,0 -10 -16,4 15 31,-5 -16 -31,1 22 0,14 -11 31,-5 0 -31,14 -5 0,4 -6 31,-13 6 -31,0 0 0,-1 20 16,6 -30 -16,-5 -1 31,-1 21 -31,1 -15 16,-10 4 -16,-14 22 16,1 -16 -16,-6 0 15,-4 5 -15,-14 1 31,4 15 -31,0 -11 16,-4 1 -16,0 -1 0,-5 -10 0,0 0 16,0 0 -16,0 0 31,0 0 -31,0 0 0</inkml:trace>
    </iact:actionData>
  </iact:action>
  <iact:action type="add" startTime="128829">
    <iact:property name="dataType"/>
    <iact:actionData xml:id="d9">
      <inkml:trace xmlns:inkml="http://www.w3.org/2003/InkML" xml:id="stk9" contextRef="#ctx0" brushRef="#br4">4310 11473 0,'0'0'16,"0"0"-16,-14 148 31,5 -48 -31,9 1 0,-5 5 31,5 -11 -31,-9 0 16,-5 0 -16,-5 -26 0,5 -1 31,4 -4 -31,1 -27 0,4 16 16,-13 10 -16,13 43 31,0 -11 -31,5 5 16,0 11 -16,5 -5 15,-5 -11 -15,9 0 32,-4 -10 -32,0 10 0,-1 -10 31,1 10 -31,-5 -5 0,19 15 45,-14 12 -45,4 -17 0,0 -10 16,1 -16 -16,-1 -6 31,1 -20 -31,8 -11 0,-13 -11 31,0 -15 -31,-5 -11 0,-5 0 16,-9 -90 -16,5 -10 31,-1 -27 -31,10 -21 16,-5 -48 -16,10 -41 15,5 -17 -15,8 -16 32,-4 -20 -32,5 25 0,5 1 15,9 0 -15,-5 5 32,5 26 -32,-10 6 15,-9 47 -15,0 11 16,5 5 -16,0 11 31,-14 37 -31,4 -27 0,-4 1 31,-10 -12 -31,10 -31 0,-15 32 32,1 47 -32,4 48 0,1 32 31,-6 26 -31,5 0 0,-13 79 31,4 -10 -31,-24 -11 0,19 42 16,10 32 -16,-5 1 15,-5 41 -15,0 16 32,10 -5 -32,18 -5 15,-4 -11 -15,-15 16 16,1 -16 -16,0 11 31,-10 -22 -31,14 -15 16,-4 21 -16,-1 10 15,-4 6 -15,0 -37 32,5 -11 -32,4 -21 0,-9 5 15,5 -5 -15,-6 -16 31,6 0 -31,4 -10 0,10 -16 32,-10 -17 -32,10 -9 0,0 -12 31,-1 -4 -31,11 15 0,-6 -15 16,-4 4 -16,-1 6 31,-4 21 -31,5 -21 0,-5 -5 31,-5 21 -31,1 -21 0,-6 26 31,10 11 -31,-9 10 0,-1 0 32,1 -16 -32,0 6 0,-20 -21 15,29 -48 -15,0 0 31,0 0 -31</inkml:trace>
    </iact:actionData>
  </iact:action>
  <iact:action type="add" startTime="131890">
    <iact:property name="dataType"/>
    <iact:actionData xml:id="d10">
      <inkml:trace xmlns:inkml="http://www.w3.org/2003/InkML" xml:id="stk10" contextRef="#ctx0" brushRef="#br4">4644 9755 0,'14'164'31,"-14"-164"-31,0 0 0,0 0 16,0 0 -16,0 0 31,66 169 -31,-24 -126 0,38 -1 16,14 21 -1,37 38 -15,-8 -17 16,-34 -20 -16,-5 -11 31,20 -16 -31,18 26 0,9 0 31,10 6 -31,-14 5 0,-23 -10 32,-6 -1 -32,10 6 0,-4 21 31,-1 -22 -31,10 6 0,-29 11 15,-9 -16 -15,10 -11 32,4 -16 -32,-4 -5 15,-10 0 -15,-4 -5 16,-6 31 -16,15 -10 46,5 10 -46,-5 -10 0,-1 -16 31,11 -10 -31,-20 -6 0,1 5 16,4 -5 -16,0 6 31,-5 -6 -31,1 -5 0,-19 5 16,13 0 -16,10 21 31,5 22 -31,-9 -11 16,-19 -1 -16,-6 -15 15,-3 -5 -15,4 0 32,9 0 -32,10 20 0,0 -9 31,-1 -6 -31,-3 10 0,3 -20 31,10 -1 -31,1 1 0,-6 4 16,-9 17 -16,10 -11 31,-6 10 -31,11 -15 16,-6 0 -16,-14 -6 15,10 16 -15,5 -10 32,4 26 -32,0 -5 0,-19 -32 31,-18 22 -31,9 -22 0,-10 10 15,34 17 -15,4 21 32,5 -6 -32,-5 -21 15,0 1 -15,0 15 16,5 -5 -16,-9 0 31,9 -1 -31,0 -20 0,-5 10 5,5 17 -5,28 4 31,0 11 -31,-14 0 0,-24 -11 31,-14 -20 -31,-9 -1 0,24 21 32,-15 -15 -32,15 26 0,-20 -16 15,-4 -10 -15,-4 -11 31,-10 5 -31,-5 -5 0,-5 -5 32,-9 -6 -32,-18 -10 0,4 0 31,-19 -16 -31,0 0 0,-28 -32 31,-14 0 -31,-9 16 0,-24 -10 16,-10 -16 -16,6 -22 31,-10 6 -31,9 0 16,-19 -11 -16,-51 -15 15,14 -38 -15,33 11 32,23 11 -32,-4 10 0,-10 0 15,15 27 -15,-24 -1 31,4 6 -31,19 0 0,15 0 32,-1 0 -32,-41 -22 0,-25 -31 31,15 6 -31,18 10 0,20 26 31,-29 -21 -31,0 11 0,-18 -16 16,13 0 -16,15 10 30,23 22 -30,-5 -17 0,-28 -10 31,-14 6 -31,19 5 0,5 -1 32,4 6 -32,0 0 0,0 6 31,-23 -22 -31,9 -16 0,10 6 15,18 20 -15,-23 -9 32,0 4 -32,4 6 0,1 5 31,18 -6 -31,10 12 0,-5 -1 31,0 -16 -31,5 11 0,-10 -5 16,5 10 -16,10 1 31,-1 15 -31,5 -21 0,-9 0 31,9 5 -31,14 1 0,24 15 32,4 16 -32,10 16 0,19 21 31,4 -6 -31,5 6 0,0 0 0,71 95 15,-6 -5 17,76 32 -32,29 -1 0,36 6 31,-27 26 -31,37 -10 0,19 42 16,0 21 -16,37 -21 31,29 -5 -31,-66 -16 0,4 -22 31,-13 17 -31,-5 -6 0,-19 -31 35,-10 -27 -35,-18 -5 0,-10 0 16,-9 15 -16,10 17 31,9 -27 -31,-24 -10 16,-42 15 -16,14 -26 15,5 -5 -15,-5 -1 32,0 17 -32,-4 -11 0,-29 5 31,-4 -21 -31,4 32 0,10 -16 31,-15 0 -31,-9 21 0,15 -10 16,-1 -6 -16,-14 27 31,5 -16 -31,9 -6 0,10 17 31,-10 -6 -31,0 5 0,-4 1 32,18 10 -32,5 26 0,-4 -21 31,-29 -36 -31,0 -22 0,-75 -58 15,0 0 -15,0 0 32</inkml:trace>
    </iact:actionData>
  </iact:action>
  <iact:action type="add" startTime="137941">
    <iact:property name="dataType"/>
    <iact:actionData xml:id="d11">
      <inkml:trace xmlns:inkml="http://www.w3.org/2003/InkML" xml:id="stk11" contextRef="#ctx0" brushRef="#br5">1722 13133 0,'99'126'31,"-99"-126"-31,0 0 16,0 0 -16,0 0 0,51 159 31,-46 -111 -31,14 -1 30,23 48 -30,14 6 16,34 41 -16,18 12 15,9 -33 -15,-18 17 16,-5 -12 -16,4 -15 31,20 11 -31,-5 -27 0,-5 -10 31,-38 -17 -31,15 -25 0,-24 36 16,-5 -26 -16,15 -21 31,-20 -6 -31,1 -5 16,-19 6 -16,-10 -1 16,10 16 -16,0 11 31,-14 -21 -31,-5 5 0,5 -16 31,-10 21 -31,5 -15 0,0 4 31,5 17 -31,5 -16 0,-10 5 16,-10 -11 -16,1 -5 31,-10 6 -31,5 -12 0,0 -4 0,-4 -6 31,-1 11 -31,5 -16 0,-5 0 0,1 11 0,-6 -11 0,-4 5 32,14 -5 -32,0 0 15,0 0 -15,0 0 32</inkml:trace>
    </iact:actionData>
  </iact:action>
  <iact:action type="add" startTime="139318">
    <iact:property name="dataType"/>
    <iact:actionData xml:id="d12">
      <inkml:trace xmlns:inkml="http://www.w3.org/2003/InkML" xml:id="stk12" contextRef="#ctx0" brushRef="#br5">4592 10258 0,'-14'258'31,"14"-258"-31,0 0 0,-19 233 16,19 -90 -1,5 -1 -15,0 12 16,4 -43 -16,-9 5 15,5 -26 -15,0 16 32,-1 -22 -32,-4 -5 15,-4 -26 -15,-1 -11 16,-5 -5 -16,1 16 31,-10 -10 -31,10 25 0,14 -31 31,-10 16 -31,5 16 0,5 0 32,-5 -11 -32,0 21 0,0 16 15,-14 -5 -15,18 10 32,-8 1 -32,4 26 15,0 5 -15,9 -21 16,-4 -21 -16,-5 -1 31,-10 12 -31,-4 -1 0,0 -10 31,-5 -16 -31,5 16 0,9 -16 16,5 32 -16,-18 -22 31,-6 -26 -31,43 -15 0,0 -22 31,-15 -21 -31,-4 0 0,0 0 0,0 0 0</inkml:trace>
    </iact:actionData>
  </iact:action>
  <iact:action type="add" startTime="140191">
    <iact:property name="dataType"/>
    <iact:actionData xml:id="d13">
      <inkml:trace xmlns:inkml="http://www.w3.org/2003/InkML" xml:id="stk13" contextRef="#ctx0" brushRef="#br5">4827 9866 0,'0'0'31,"0"0"-31,0 0 16,99 127 -16,-47 -90 15,-6 11 -15,34 10 31,-14 0 -31,0 0 16,-5 6 -16,5 -6 0,14 10 31,18 6 -31,-27 -10 16,4 -17 -16,-9 6 16,9 -5 -16,0 15 31,5 -5 -31,-10 -15 0,5 -12 31,-13 -15 -31,8 11 0,-4 10 16,0 0 -16,-1 0 31,-13 0 -31,-5 -11 16,0 16 -16,0 -26 15,9 5 -15,5 11 31,10 0 -31,-5 10 0,-10 16 16,5 -5 -16,-14 11 31,5 10 -31,-10 -16 16,10 -6 -16,-15 -20 16,29 16 -16,9 -1 31,-4 11 -31,9 -21 0,9 -10 15,-14 15 -15,-9 -5 30,-15 11 -30,10 15 15,-18 -10 -15,13 0 16,15 0 -16,32 47 31,5 -10 -31,-14 -21 0,-5 15 31,-23 -4 -31,-10 -22 0,5 -11 16,10 -5 -16,-1 -5 31,15 -5 -31,-5 10 16,18 6 -16,-18 10 16,5 16 -16,-24 -5 31,-14 5 -31,-5 -11 0,10 6 31,28 -6 -31,18 11 0,10 -21 31,-4 -16 -31,-29 -5 0,-14 -11 16,0 16 -16,0 -10 31,10 4 -31,-1 -20 0,1 -11 31,23 42 -31,9 0 0,5 11 32,-23 5 -32,-10 -5 0,-19 0 15,19 16 -15,29 -1 32,4 6 -32,-19 -21 15,0 5 -15,-4 -5 16,-5 21 -16,-1 6 15,1 -22 -15,5 26 32,-85 -84 -32,0 0 15,0 0 -15</inkml:trace>
    </iact:actionData>
  </iact:action>
  <iact:action type="add" startTime="141848">
    <iact:property name="dataType"/>
    <iact:actionData xml:id="d14">
      <inkml:trace xmlns:inkml="http://www.w3.org/2003/InkML" xml:id="stk14" contextRef="#ctx0" brushRef="#br5">5081 9058 0,'0'0'31,"0"0"-31,0 0 16,0 0 -16,0 148 31,9 -132 -31,15 10 0,4 -5 31,0 6 -31,19 10 0,-9 -6 32,-1 -4 -32,10 15 0,10 0 15,32 1 1,0 -1 -16,-4 -21 15,-15 -10 -15,5 -11 32,24 0 -32,-24 0 0,-14 -11 31,-14 6 -31,10 -6 0,13 1 16,5 4 -16,5 1 31,-9 -11 -31,8 6 0,-8 -12 15,-5 12 -15,-10 -6 32,10 11 -32,0 -11 15,4 16 -15,-14 -5 16,20 5 -16,-11 15 31,15 -20 -31,5 -11 0,4 -10 30,-14 10 -30,0 -21 0,1 21 32,13 0 -32,0 11 0,5 0 31,-14 -6 -31,14 -5 0,-5 11 16,5 5 -16,-5 16 31,15 5 -31,-15 11 0,0 -22 31,-14 11 -31,10 -5 0,-1 -21 31,-8 5 -31,-11 -5 0,-4 21 16,15 15 -16,-11 -20 31,-8 -22 -31,9 11 0,-10 0 31,5 -10 -31,5 -1 0,9 -10 32,-5 5 -32,10 6 0,-9 15 15,-6 0 -15,-13 -10 32,5 -11 -32,4 0 15,0 11 -15,-14 -6 16,18 6 -16,6 -21 15,-5 10 -15,-5 -21 32,5 31 -32,-1 1 15,-8 -11 -15,8 6 16,-3 -6 -16,8 0 31,0 16 -31,-8 0 0,3 -5 31,-13 5 -31,-5 0 0,-28 0 21,-19 0 -21,0 0 0,0 0 15</inkml:trace>
    </iact:actionData>
  </iact:action>
  <iact:action type="add" startTime="145798">
    <iact:property name="dataType"/>
    <iact:actionData xml:id="d15">
      <inkml:trace xmlns:inkml="http://www.w3.org/2003/InkML" xml:id="stk15" contextRef="#ctx0" brushRef="#br5">1750 12324 0,'0'0'31,"0"0"-31,85 -26 16,-43 26 -16,5 0 31,-5 -6 -31,15 -10 0,-1 6 31,5 -1 -31,0 6 0,-5 -6 16,1 -26 -16,-6 22 31,1 -1 -31,-5 -27 0,14 22 31,-9 0 -31,-5 0 0,5 10 31,9 -4 -31,-5 -12 0,-4 1 31,4 15 -31,5 -10 0,5 5 16,-19 -10 -16,0 -6 31,0 11 -31,-10 10 0,1 1 31,0 4 -31,32 6 0,-14 -5 31,1 0 -31,-6 5 0,6 0 16,-5 -11 -16,4 11 31,0 -5 -31,-9 10 0,-4 -5 32,-15 6 -32,0 -6 0,24 0 31,-5 0 -31,4 -11 0,10 11 15,-4 5 -15,-10 -5 32,4 -5 -32,1 16 15,9 -6 -15,-9 -5 16,4 0 -16,5 16 31,-9 -6 -31,14 1 0,4 10 31,-9 -26 -31,14 5 0,-4 -6 16,4 12 -16,-5 -1 31,29 0 -31,-24 1 0,0 -1 32,19 11 -32,0 -6 0,0 6 45,0 0 -45,-23 0 0,9 -11 15,4 -10 -15,5 0 32,1 5 -32,-1 15 15,-19 -15 -15,15 -5 16,-5 10 -16,-10 -15 31,10 10 -31,14 -5 0,-14 5 31,0 15 -31,9 -9 0,-14 -6 32,5 21 -32,-9 -5 0,-1 -22 15,-9 6 -15,10 -5 32,23 0 -32,0 10 0,4 11 31,-18 -11 -31,-9 1 0,4 -12 15,14 1 -15,-4 0 32,13 -11 -32,-4 11 0,5 15 31,-1 -10 -31,-13 -5 0,-10 -6 31,5 1 -31,0 -11 0,9 5 16,15 16 -16,13 21 31,-9 -11 -31,-14 6 16,-24 5 -16,1 -21 15,-1 6 -15,29 -6 32,4 5 -32,1 11 0,-20 -11 31,-13 -5 -31,-1 -10 0,-4 -1 31,14 6 -31,4 -16 0,6 10 16,8 16 -16,1 11 31,-5 -21 -31,-19 21 0,-9 -16 31,-10 -6 -31,10 -9 0,-10 4 31,24 -15 -31,10 20 0,-15 6 32,-5 0 -32,-9 16 0,0 -11 15,-4 -10 -15,-1 5 32,5 0 -32,-5 -5 0,6 5 31,3 0 -31,-4 -5 0,24 15 31,-10 1 -31,-4 -1 0,-15 1 16,0 5 -16,-4 -32 31,-5 32 -31,9 -16 0,5 -6 31,5 1 -31,5 -5 0,9 10 31,-1 -6 -31,-3 17 0,-15 -11 16,-10 5 -16,-4 16 31,14 -15 -31,0 4 0,1 -15 32,8 -11 -32,15 -5 0,-6 21 31,6 21 -31,-5 -10 0,-10 15 19,-9 -15 -19,10 -6 0,-15 -16 16,19 1 -16,5 -6 31,-9 0 -31,4 11 0,5 21 31,-5 -16 -31,0 10 0,-14 -5 31,5 -5 -31,-10 0 0,10 -15 16,5 -22 -16,22 10 31,1 32 -31,5 -5 16,-24 -15 -16,-14 15 16,0 10 -16,10 17 31,9 -17 -31,0 -15 0,-5 0 15,5 20 -15,0 17 32,-5 5 -32,-10 -16 15,-8 -10 -15,-20 -6 16,1 6 -16,14 -11 31,4 -6 -31,15 6 0,32 0 31,-14 16 -31,-14 -5 0,-9 10 16,0 16 -16,-24 -16 31,0 -21 -31,-18 0 0,13 -10 32,1 -1 -32,23 -15 0,24 -1 31,27 22 -31,-8 21 0,-15 15 31,-19 -9 -31,1 -1 0,-29 5 35,1 -10 -35,-11 -5 0,15 -11 16,19 21 -16,52 -5 31,4 5 -31,-19 10 0,-23 -9 31,-14 -17 -31,-10 16 0,15 16 32,4 0 -32,14 11 0,-4 4 15,-38 -25 -15,-47 -64 32,0 37 -32,0 0 0,0 0 0</inkml:trace>
    </iact:actionData>
  </iact:action>
  <iact:action type="add" startTime="145799">
    <iact:property name="dataType"/>
    <iact:actionData xml:id="d16">
      <inkml:trace xmlns:inkml="http://www.w3.org/2003/InkML" xml:id="stk16" contextRef="#ctx0" brushRef="#brinv">0 0 0</inkml:trace>
    </iact:actionData>
  </iact:action>
  <iact:action type="add" startTime="145800">
    <iact:property name="dataType"/>
    <iact:actionData xml:id="d17">
      <inkml:trace xmlns:inkml="http://www.w3.org/2003/InkML" xml:id="stk17" contextRef="#ctx0" brushRef="#brinv">24617 17080 0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11-06T00:43:34.976Z"/>
    </inkml:context>
    <inkml:brush xml:id="br0">
      <inkml:brushProperty name="width" value="0.07905" units="cm"/>
      <inkml:brushProperty name="height" value="0.07905" units="cm"/>
      <inkml:brushProperty name="color" value="#00B0F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4791">
    <iact:property name="dataType"/>
    <iact:actionData xml:id="d0">
      <inkml:trace xmlns:inkml="http://www.w3.org/2003/InkML" xml:id="stk0" contextRef="#ctx0" brushRef="#br0">17 143 0,'-8'-96'31,"8"96"-31,0 0 16,0 0 -16,0 0 0,0 0 0,0 0 31,0 0 -31,18 44 16,-5 -44 15,5 -4 -31,2 8 0,2 0 16,1 -12 -1,-5 -4 -15,7 12 16,3 0 -16,0 0 31,2 -4 -31,-7 4 0,-5 -4 31,4 16 -31,1 -12 0,-4 4 32,-6 0 -32,3 -12 0,-5 8 31,-11 0 -31,0 0 0,0 0 0</inkml:trace>
    </iact:actionData>
  </iact:action>
  <iact:action type="add" startTime="24792">
    <iact:property name="dataType"/>
    <iact:actionData xml:id="d1">
      <inkml:trace xmlns:inkml="http://www.w3.org/2003/InkML" xml:id="stk1" contextRef="#ctx0" brushRef="#brinv">0 0 0</inkml:trace>
    </iact:actionData>
  </iact:action>
  <iact:action type="add" startTime="24793">
    <iact:property name="dataType"/>
    <iact:actionData xml:id="d2">
      <inkml:trace xmlns:inkml="http://www.w3.org/2003/InkML" xml:id="stk2" contextRef="#ctx0" brushRef="#brinv">406 191 0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11-06T00:48:50.378Z"/>
    </inkml:context>
    <inkml:brush xml:id="br0">
      <inkml:brushProperty name="width" value="0.23714" units="cm"/>
      <inkml:brushProperty name="height" value="0.23714" units="cm"/>
      <inkml:brushProperty name="color" value="#808080"/>
    </inkml:brush>
    <inkml:brush xml:id="br1">
      <inkml:brushProperty name="width" value="0.07905" units="cm"/>
      <inkml:brushProperty name="height" value="0.07905" units="cm"/>
      <inkml:brushProperty name="color" value="#808080"/>
    </inkml:brush>
    <inkml:brush xml:id="br2">
      <inkml:brushProperty name="width" value="0.07905" units="cm"/>
      <inkml:brushProperty name="height" value="0.07905" units="cm"/>
      <inkml:brushProperty name="color" value="#000000"/>
    </inkml:brush>
    <inkml:brush xml:id="br3">
      <inkml:brushProperty name="width" value="0.23714" units="cm"/>
      <inkml:brushProperty name="height" value="0.23714" units="cm"/>
      <inkml:brushProperty name="color" value="#00B0F0"/>
    </inkml:brush>
    <inkml:brush xml:id="br4">
      <inkml:brushProperty name="width" value="0.23714" units="cm"/>
      <inkml:brushProperty name="height" value="0.23714" units="cm"/>
      <inkml:brushProperty name="color" value="#000000"/>
    </inkml:brush>
    <inkml:brush xml:id="br5">
      <inkml:brushProperty name="width" value="0.07905" units="cm"/>
      <inkml:brushProperty name="height" value="0.07905" units="cm"/>
      <inkml:brushProperty name="color" value="#00B0F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631">
    <iact:property name="dataType"/>
    <iact:actionData xml:id="d0">
      <inkml:trace xmlns:inkml="http://www.w3.org/2003/InkML" xml:id="stk0" contextRef="#ctx0" brushRef="#br0">3987 7411 0,'0'0'15,"0"0"-15,0 0 16,-90 -52 -16,57 40 31,24 -24 -31,-5 4 0,-43 16 16,-4 12 -16,-23 -12 30,9 4 -30,0 -4 16,4 0 -16,10 4 15,-9 4 -15,13 8 31,20 4 -31,8 0 0,11 12 16,13 0 -16,-9 32 31,-19 4 -31,9 4 0,-4 -4 32,9 20 -32,-18 12 0,13 -20 31,-4 8 -31,0 -8 0,5 -12 31,13 -16 -31,-9 8 0,10 0 16,0 8 -16,4 8 31,-9 8 -31,4 -4 0,10 4 16,14 0 -16,5 4 31,0 -12 -31,14 0 15,14 -20 -15,-14 4 16,4 8 -16,10 0 31,0 4 -31,-4 -4 16,-20 -8 -16,15 4 16,4 -4 -16,10 -20 31,13 8 -31,6 0 0,-19 -20 15,13 0 -15,-4 -12 32,10 -4 -32,-1 -12 15,-4 8 -15,-10 -16 16,-9 -8 -16,0 8 45,-4 12 -45,-10 -12 0,-1 -8 31,11 -16 -31,-15 4 0,5 -12 16,4 4 -16,-4 0 31,-9 -4 -31,-5 0 16,-10 16 -16,-4 4 16,-1 -16 -16,-8 -24 31,4 8 -31,-10 -16 0,1 12 15,-1 0 -15,10 -8 32,-14 32 -32,10 -8 15,-1 16 -15,-9 0 16,9 0 -16,-14 -16 31,-4 16 -31,-5 -20 0,9 16 31,-14 -4 -31,-5 8 0,-18 -20 16,4 12 -16,1 0 31,13 -4 -31,-37 12 0,-10 16 32,-41 0 -32,-44 4 0,44 12 31,126 8 -31,0 0 0,0 0 0</inkml:trace>
    </iact:actionData>
  </iact:action>
  <iact:action type="add" startTime="20759">
    <iact:property name="dataType"/>
    <iact:actionData xml:id="d1">
      <inkml:trace xmlns:inkml="http://www.w3.org/2003/InkML" xml:id="stk1" contextRef="#ctx0" brushRef="#br1">21805 2323 0,'-112'-16'15,"112"16"-15,0 0 31,0 0 -31,0 0 0,0 0 0,0 0 0,0 0 0,33 -140 47,-29 100 -47,6 -4 32,-24 0 -32,0 4 0,-10 12 31,-4 0 -31,-10 -20 15,-9 20 -15,-4 0 16,8 16 -16,-4 0 16,10 16 -16,-10 0 31,0 4 -31,-10 -4 16,10 4 -16,15 -4 15,3 32 -15,11 -16 31,-20 16 -31,0 -12 0,-9 8 32,15 -4 -32,-11 0 0,20 -4 15,-19 8 -15,9 -4 32,14 -4 -32,-14 44 0,14 -32 31,5 -8 -31,9 20 0,1 -12 31,4 -16 -31,9 -4 0,0 4 31,6 -12 -31,-6 0 0,0 8 0,10 4 32,0 -12 -32,9 4 0,-4 0 15,9 8 16,-5 -8 -31,0 20 0,-5 -8 16,1 -4 -16,-5 -4 31,18 0 -31,-4 0 0,0 -12 32,-14 12 -32,9 -20 0,0 0 31,-4 4 -31,4 -8 0,5 8 30,-10 -16 -30,5 -8 0,1 0 16,8 -8 -16,-4 4 31,5 4 -31,-15 8 0,-4 -8 31,4 -4 -31,15 0 0,-15 -12 31,1 8 -31,4 -20 0,-4 4 16,-10 -4 -16,-5 -4 31,5 -20 -31,0 8 16,-4 20 -16,-10 -4 16,-14 8 -16,-5 -8 31,-5 12 -31,10 24 0,0 4 0,9 12 15,-13 0 -15,4 8 32,4 -4 -32,10 -12 0,0 16 15,0 -4 -15,0 12 16,0 -16 -16,0 0 31,0 0 -31,0 0 0,0 0 0,0 0 0,33 124 47,-28 -84 -16,-5 -4 -31,9 -12 0,-14 12 32,10 16 -32,-10 0 0,20 0 31,-1 0 -31,-10 0 0,10 -12 15,-9 -8 -15,0 -8 36,-10 8 -36,10 0 15,9 4 -15,-9 -20 16,4 -4 -16,15 0 31,-6 8 -31,1 0 0,-10 0 16,20 -4 -16,4 8 31,-10 -8 -31,1 8 16,-6 -12 -16,-4 4 15,1 -12 -15,13 0 32,5 -4 -32,4 0 0,10 8 31,-19 -4 -31,5 12 0,10 -32 15,-15 4 -15,-28 12 16,0 0 0,0 0 -16</inkml:trace>
    </iact:actionData>
  </iact:action>
  <iact:action type="add" startTime="44212">
    <iact:property name="dataType"/>
    <iact:actionData xml:id="d2">
      <inkml:trace xmlns:inkml="http://www.w3.org/2003/InkML" xml:id="stk2" contextRef="#ctx0" brushRef="#br1">19875 683 0,'0'0'15,"0"0"-15,0 0 32,56 156 -32,-47 -96 15,10 20 -15,14 4 16,-19 -12 -1,5 16 -15,0 36 16,-10 0 -16,-14 4 16,15 -4 -16,-5 4 31,-1 24 -31,6 8 0,-15 -8 31,5 -16 -31,-5 -24 0,-9 8 30,5 16 -30,4 -24 0,14 4 32,-4 -16 -32,0 -16 0,4 32 15,5 -8 -15,15 28 32,-20 -28 -32,10 12 0,-5 -28 31,0 16 -31,5 4 0,-19 -16 31,14 8 -31,-9 -8 0,-10 20 31,10 0 -31,-10 20 0,10 -8 16,-1 -12 -16,-4 4 31,-4 -16 -31,-6 -8 0,1 8 31,4 8 -31,-4 -8 0,-5 12 16,4 -8 -16,15 28 31,-10 12 -31,10 -8 16,-5 -24 -16,0 0 16,0 0 -16,-5 4 31,10 0 -31,-5 4 0,-5 -24 15,10 4 -15,-5 -4 32,14 24 -32,-5 16 15,-4 -20 -15,-5 -4 16,-5 -8 -16,10 -4 31,4 24 -31,-9 -28 0,0 20 31,-4 -16 -31,-6 0 0,6 24 30,-6 -12 -30,15 16 0,-14 -8 15,-6 -16 -15,1 -12 32,19 16 -32,-10 20 0,5 12 31,-9 -8 -31,9 -24 0,0 4 15,-9 12 -15,4 12 32,0 0 -32,-4 -28 15,-1 -8 -15,6 -8 16,-1 12 -16,5 12 31,-5 -16 -31,5 -4 0,-9 -16 31,4 -8 -31,0 0 0,-9 36 32,0 -28 -32,14 32 0,-4 -12 15,-6 -16 -15,1 0 32,4 12 -32,-4 4 0,-1 -4 31,6 -4 -31,4 -4 0,-10 -4 31,-4 16 -31,0 -4 0,-5 -12 31,-9 -8 -31,23 8 0,-9 0 16,5 12 -16,9 4 31,-5 -12 -31,-4 -8 0,4 -8 16,14 12 -16,-13 -16 31,8 4 -31,15 -4 16,-14 0 -16,0 -20 15,4 0 -15,-4 16 37,-10 4 -37,5 0 0,9 0 31,20 0 -31,-39 -4 0,-9 20 31,-13 -8 -31,32 -80 0,0 0 0,0 0 16</inkml:trace>
    </iact:actionData>
  </iact:action>
  <iact:action type="add" startTime="46243">
    <iact:property name="dataType"/>
    <iact:actionData xml:id="d3">
      <inkml:trace xmlns:inkml="http://www.w3.org/2003/InkML" xml:id="stk3" contextRef="#ctx0" brushRef="#br1">23234 47 0,'0'0'16,"0"0"-16,0 0 0,-33 184 31,9 -80 -31,-4 -32 0,9 4 15,10 8 1,-15 40 -16,10 32 31,-9 4 -31,-1 0 0,20 -20 16,-15 16 -16,-5 20 31,-4 -4 -31,5 4 0,9 -4 31,4 12 -31,-4 -12 0,14 12 16,-9 8 -16,4 -8 31,-4 -16 -31,-1 -36 0,10 12 32,0 12 -32,0 4 0,-9 -4 31,-1 8 -31,1 -24 15,14 4 -15,9 -12 0,-5 16 32,-4 -20 -32,-19 0 15,19 4 -15,-5 -20 16,-15 4 -16,15 16 31,-4 4 -31,8 -12 0,-4 -12 31,0 0 -31,5 8 0,-14 -12 32,4 16 -32,5 -12 0,5 -4 15,-19 0 -15,4 -24 32,-9 28 -32,-4 -16 0,18 8 31,1 -20 -31,4 12 0,-24 -4 31,1 8 -31,4 -8 0,5 0 16,4 -4 -16,6 -4 31,-10 8 -31,-1 20 0,11 -24 31,-1 -4 -31,-4 -24 0,9 0 31,4 0 -31,-4 12 0,5 20 32,0 -4 -32,-5 4 0,0 -8 15,-5 -8 -15,5 -4 32,0 8 -32,5 -4 0,-10 0 31,10 0 -31,-1 16 0,1 12 29,0 -20 -29,-10 -8 0,5 -8 16,5 12 -16,4 0 31,1 32 -31,-6 -4 0,-13 -4 31,4 -16 -31,1 4 0,8 -12 16,24 4 -16,-18 4 31,-1 -16 -31,-9 8 16,-5 0 -16,1 -4 15,-6 12 -15,24 -4 32,10 12 -32,-5 -16 0,-5 -8 15,-9 -8 -15,-15 12 31,10 -4 -31,-14 16 16,19 -4 -16,-5 -12 31,14 16 -31,-14 8 0,5 0 16,-10 -8 -16,0 -20 31,5 20 -31,-9 -12 0,18 12 31,-4 0 -31,4 -12 0,-4 4 16,-10 -4 -16,-14 -20 31,5 32 -31,10 -12 16,4 -4 -16,0 8 16,9 8 -16,5 -16 31,-19 8 -31,1 -20 0,4 -20 31,-19 28 -31,0 -16 0,14 -12 16,15 24 -16,-15 -16 45,15 -12 -45,-10 -16 0,14 0 31,0 16 -31,0 0 0,0 8 31,0 -12 -31,5 4 0,-10 -4 16,-4 -4 -16,4 4 31,-4 8 -31,4 4 0,6 8 32,-6 -8 -32,-4 12 0,18 0 31,1 -20 -31,-6 24 0,-8 -8 15,-1 -4 -15,5 -16 32,-14 -32 -32,0 0 15,0 0 -15</inkml:trace>
    </iact:actionData>
  </iact:action>
  <iact:action type="add" startTime="50399">
    <iact:property name="dataType"/>
    <iact:actionData xml:id="d4">
      <inkml:trace xmlns:inkml="http://www.w3.org/2003/InkML" xml:id="stk4" contextRef="#ctx0" brushRef="#br1">20988 2207 0,'0'0'31,"0"0"-31,113 -12 16,-66 24 -16,-14 0 16,4 4 -16,1 -12 31,4 0 -31,-9 8 16,19 8 -16,-5 -4 15,4 -12 1,10 0 -16,-14 20 15,-9 -8 -15,0 -12 16,4 0 -16,-5 -4 31,6 24 -31,-10 -24 16,4 24 -16,1 -8 16,-10 -4 -16,5 -8 31,23 4 -31,-9 8 0,-5 -12 31,5 12 -31,-4 -8 0,-6 4 31,6 -8 -31,-15 4 0,-9 8 16,4 -4 -16,1 -8 31,23 12 -31,-10 0 0,5 -8 30,1 8 -30,8 -4 0,-4 0 16,5 -8 -16,-5 4 31,-5 -12 -31,5 8 16,0 0 -16,10 16 16,8 4 -16,-4 4 31,5 -20 -31,5 4 0,4 28 15,-14 -8 -15,0 4 32,0 0 -32,-23 -12 15,-10 -12 -15,-9 -12 16,-19 0 -16,0 0 0,0 0 0</inkml:trace>
    </iact:actionData>
  </iact:action>
  <iact:action type="add" startTime="51507">
    <iact:property name="dataType"/>
    <iact:actionData xml:id="d5">
      <inkml:trace xmlns:inkml="http://www.w3.org/2003/InkML" xml:id="stk5" contextRef="#ctx0" brushRef="#br1">19555 2227 0,'0'0'31,"0"0"-31,0 0 15,0 0 -15,0 0 0,85 -44 32,-66 40 -32,28 -4 15,-24 -4 -15,19 12 32,-4 4 -32,-10 -8 15,14 0 -15,1 8 16,27 4 -16,-4 -8 31,4 -8 -31,-13 8 0,4 4 16,5 4 -16,-15 -16 31,6 4 -31,-10 0 16,-15 4 -16,1 8 15,5 -16 -15,4 16 31,10 4 -31,18 -12 0,-4 8 16,0 -4 -16,-14 4 31,18 0 -31,1 -16 16,-15 0 -16,-19 12 16,-13 8 -16,9 4 31,9 -8 -31,0 12 0,10 -8 31,4 4 -31,1 0 0,9 4 16,9 4 -16,9 12 31,38 -8 -31,-28 -4 0,-94 -24 31,0 0 -31,0 0 0</inkml:trace>
    </iact:actionData>
  </iact:action>
  <iact:action type="add" startTime="53284">
    <iact:property name="dataType"/>
    <iact:actionData xml:id="d6">
      <inkml:trace xmlns:inkml="http://www.w3.org/2003/InkML" xml:id="stk6" contextRef="#ctx0" brushRef="#br1">5246 7067 0,'0'0'31,"0"0"-31,0 0 16,-94 -76 -16,70 56 16,-9 8 -16,5 -4 31,-24 8 -31,1 4 0,8 4 31,1 8 -31,-5 0 0,14 8 16,-4 4 -12,8 8 -4,11 -16 16,4 28 -16,-5 0 31,9 -4 -31,10 -4 0,5 -4 32,0 -8 -32,-1 4 0,6 -4 15,13 20 -15,-4 0 31,0 0 -31,0 0 16,0 4 -16,-5 -8 16,14 8 -16,0 -4 31,0 0 -31,0 8 0,-4 -32 31,-1 4 -31,6 4 0,13 8 31,-19 -16 -31,6 -8 0,8 4 16,-9 -12 -16,0 -16 31,1 16 -31,-1 -8 0,-5 -8 32,-9 -8 -32,10 4 0,4 4 31,-9 -4 -31,0 -8 0,-5 4 31,9 -4 -31,-13 8 0,4 -12 16,0 0 -16,-19 4 31,5 0 -31,0 8 0,0 0 31,0 -4 -31,-5 -4 0,-9 0 31,5 8 -31,-5 -4 0,14 8 16,0 0 -16,-14 -20 29,0 8 -29,4 4 16,-4 4 -16,5 4 16,-5 4 -16,-5 0 31,0 4 -31,-9 -8 15,0 24 -15,9 -8 0,0 8 32,5 -4 -32,-5 8 0,0 -4 31,5 4 -31,5 0 0,-5 -12 16,14 0 -1,0 0 -15,0 0 0</inkml:trace>
    </iact:actionData>
  </iact:action>
  <iact:action type="add" startTime="66254">
    <iact:property name="dataType"/>
    <iact:actionData xml:id="d7">
      <inkml:trace xmlns:inkml="http://www.w3.org/2003/InkML" xml:id="stk7" contextRef="#ctx0" brushRef="#br2">21106 3155 0,'0'0'31,"0"0"-31,0 0 15,-5 128 -15,-5 -72 16,1 -16 -16,9 20 31,5 40 -31,18 20 16,-23 -24 -16,10 -28 16,-10 -8 -16,4 -20 31,-4 32 -31,-4 -32 0,-1 -12 31,-4 8 -31,13 -24 0,6 0 16,-6 -12 -16,1 0 15,-10 0 -15,15 0 16,-1 -72 15,-14 40 -31,10 0 0,0 4 31,14 -4 -31,-5 -4 0,0 0 32,5 12 -32,4 0 0,15 12 31,-1 12 -31,5 -4 0,-23 -8 16,14 8 -16,9 4 30,-9 -4 -30,-9 12 0,4 8 15,-4 -4 -15,-10 4 32,-5 4 -32,-14 -4 0,5 16 31,-9 -4 -31,4 -8 0,-9 16 31,0 -16 -31,-5 8 0,-4 -12 31,-1 -4 -31,-18 20 0,9 4 16,-14 -16 -16,14 -4 31,-4 0 -31,4 -12 16,9 -8 -16,5 4 16,1 -16 -16,-6 -8 31,10 -40 -31,14 64 0,0 0 0,0 0 15</inkml:trace>
    </iact:actionData>
  </iact:action>
  <iact:action type="add" startTime="67298">
    <iact:property name="dataType"/>
    <iact:actionData xml:id="d8">
      <inkml:trace xmlns:inkml="http://www.w3.org/2003/InkML" xml:id="stk8" contextRef="#ctx0" brushRef="#br2">21035 5115 0,'0'0'16,"0"0"-16,0 0 31,0 0 -31,0 0 0,80 28 32,-57 -16 -32,1 -8 0,-5 0 15,-1 0 -15,11 0 31,8 -8 -31,10 0 16,10 -16 -16,-20 8 16,-4 -12 -16,-9 12 31,-6 -16 -31,-4 -4 0,-9 -4 31,-10 0 -31,-13 4 0,-1 8 16,-9 -4 -16,-19 28 31,23 0 -31,1 -8 16,-5 4 -16,9 -4 31,-24 4 -31,6 8 0,13 4 16,6 16 -16,3 -8 15,-13 -16 -15,19 20 31,0 -12 -31,-6 8 16,15 4 -16,-4 -20 20,4 12 -20,-10 12 31,6 -8 -31,-15 -16 0,9 24 16,6 12 -1,-6 -16 -15,6 16 31,-1 -16 -31,-4 24 0,13 -16 16,-13 -4 -16,23 8 31,-19 8 -31,15 4 0,13 -4 32,5 -20 -32,-9 0 0,0 16 15,9 -16 -15,5 -4 31,-14 8 -31,9 -16 16,-9 0 -16,4 -8 16,5 0 -16,5 -4 31,5 4 -31,4 -16 16,-18 -4 -16,-10 4 15,-14 16 -15,0 0 0,0 0 0</inkml:trace>
    </iact:actionData>
  </iact:action>
  <iact:action type="add" startTime="68645">
    <iact:property name="dataType"/>
    <iact:actionData xml:id="d9">
      <inkml:trace xmlns:inkml="http://www.w3.org/2003/InkML" xml:id="stk9" contextRef="#ctx0" brushRef="#br2">21669 6023 0,'0'0'16,"0"0"-16,0 0 0,0 0 15,-80 -40 -15,62 28 32,4 12 -32,-1 8 0,1 -28 0,5 20 31,-10 -4 -31,0 8 0,-4 -20 31,9 8 -31,-14 24 0,4 -8 25,5 -4 -25,-9 -4 31,-9 16 -31,22 0 31,-3 4 -31,4 12 0,-1 -24 32,1 4 -32,5 12 0,0 0 15,4 -20 1,0 8 -16,5 16 31,5 -8 -31,-5 8 0,-5 -16 16,10 4 -16,0 8 31,-10 0 -31,5 0 0,9 8 31,-4 0 -31,4 -16 0,-4 24 31,28 -4 -31,-33 -4 0,19 -12 32,-10 8 -32,1 -8 0,-6 12 15,-8 8 -15,4 -4 32,4 0 -32,6 -16 0,-20 16 31,15 16 -31,0 -12 0,-1 8 31,1 -24 -31,0 -12 0,-10 28 16,10 -16 -16,-1 -4 31,-4 -8 -31,0 16 0,10 0 31,-10 4 -31,9 -8 0,-4 -12 31,-5 12 -31,-5 -16 0,0 8 0,-4 -4 16,0 8 -16,-1 -8 31,-4 8 -31,10 0 16,-1 -8 -16,-14 -4 16,5 0 -16,-5 12 15,0 0 -15,-9 -8 31,9 -8 -31,1 16 16,-6 -24 -16,-4 -12 16,-10 -8 15,-4 8 -31,4 -8 0,10 4 31,9 -8 -31,5 12 0,10 8 31,4 0 -31,37 -12 0,-37 20 16,0 0 -16,0 0 0</inkml:trace>
    </iact:actionData>
  </iact:action>
  <iact:action type="add" startTime="70042">
    <iact:property name="dataType"/>
    <iact:actionData xml:id="d10">
      <inkml:trace xmlns:inkml="http://www.w3.org/2003/InkML" xml:id="stk10" contextRef="#ctx0" brushRef="#br2">21096 6591 0,'0'0'31,"0"0"-31,0 0 16,0 0 -16,0 0 15,0 0 -15,-94 8 32,85 8 -32,-1 -24 0,10 12 0,0 0 0,38 20 31,-5 -36 -16,9 16 -15,5 -12 32,-5 0 -32,-9 -16 0,5 0 31,14 16 -31,18 20 0,-4 -20 31,0 16 -31,-15 -4 0,6 8 31,18 24 -31,-33 -4 0,5 -16 32,-9 -28 -32,-38 12 0,0 0 0,0 0 15</inkml:trace>
    </iact:actionData>
  </iact:action>
  <iact:action type="add" startTime="76346">
    <iact:property name="dataType"/>
    <iact:actionData xml:id="d11">
      <inkml:trace xmlns:inkml="http://www.w3.org/2003/InkML" xml:id="stk11" contextRef="#ctx0" brushRef="#br2">11827 6747 0,'0'0'31,"0"0"-31,0 0 0,0 0 31,0 0 -31,-19 128 0,15 -108 16,-6 4 -16,1 16 31,9 8 -31,-9 -4 16,4 16 -16,5 0 15,0 0 1,5 16 -16,-15 -20 31,15 4 -31,4 -12 0,1 0 16,-1 -12 -16,-4 4 15,-1 -16 -15,1 -4 32,-5 4 -32,-9 -12 15,4 0 -15,10 -8 0,-10 -4 0,-4 12 16,9 -12 -16,0 0 31,0 0 -31</inkml:trace>
    </iact:actionData>
  </iact:action>
  <iact:action type="add" startTime="77608">
    <iact:property name="dataType"/>
    <iact:actionData xml:id="d12">
      <inkml:trace xmlns:inkml="http://www.w3.org/2003/InkML" xml:id="stk12" contextRef="#ctx0" brushRef="#br2">12090 13363 0,'122'24'31,"-122"-24"-31,0 0 16,0 0 -16,-14 128 15,5 -60 -15,-15 -12 32,-37 20 -32,61 -76 0,0 0 0,0 0 31</inkml:trace>
    </iact:actionData>
  </iact:action>
  <iact:action type="add" startTime="78622">
    <iact:property name="dataType"/>
    <iact:actionData xml:id="d13">
      <inkml:trace xmlns:inkml="http://www.w3.org/2003/InkML" xml:id="stk13" contextRef="#ctx0" brushRef="#br2">4005 13275 0,'0'0'16,"0"0"-16,0 104 31,5 -52 -31,0 -8 0,4 12 31,-9 -8 -31,19 8 0,4 24 16,1 -4 -1,-5 -8 -15,-5 0 16,14 -16 -16,-14 12 31,-14 -4 -31,0 -4 16,0 -16 -16,9 -8 15,-13 -12 -15,4 16 32,-10 -16 -32,6 4 0,-1 4 31,0 -8 -31,1 16 0,4 -20 31,-38 0 -31,38 -16 0,0 0 16,0 0 -16</inkml:trace>
    </iact:actionData>
  </iact:action>
  <iact:action type="add" startTime="80118">
    <iact:property name="dataType"/>
    <iact:actionData xml:id="d14">
      <inkml:trace xmlns:inkml="http://www.w3.org/2003/InkML" xml:id="stk14" contextRef="#ctx0" brushRef="#br2">12123 13727 0,'0'0'16,"0"0"-16,0 0 15,0 0 -15,0 0 0,0 0 0,0 0 31,80 108 1,-75 -96 -32,4 4 0,-4 8 31,9 -8 -31,-5 0 0,-4 -4 16,-14 4 -16,9 -12 0,-10 8 31,10 -12 -31,0 12 0,5 -12 31,-5 0 -31,0 8 0,0 -8 0,0 0 0,0 0 0,0 0 31,0 0 -31,0 0 0,0 0 0,0 0 0</inkml:trace>
    </iact:actionData>
  </iact:action>
  <iact:action type="add" startTime="85990">
    <iact:property name="dataType"/>
    <iact:actionData xml:id="d15">
      <inkml:trace xmlns:inkml="http://www.w3.org/2003/InkML" xml:id="stk15" contextRef="#ctx0" brushRef="#br3">4832 8311 0,'0'0'31,"0"0"-31,103 24 0,-37 -20 31,5 -4 -31,-10 0 0,-10 -4 16,6 -4 -16,-10 -8 16,9 4 15,-14 0 -31,1 12 0,13 8 16,-9 4 -16,0 -4 15,9 -4 -15,1 -8 31,-5 8 -31,-6 0 0,1 -8 32,-4 20 -32,8 -16 0,1 -4 30,9 0 -30,-19 4 0,5 8 31,15 4 -31,3 0 0,-8 0 31,8 8 -31,-18 -20 0,5 -8 16,4 16 -16,-4 -12 31,14 -12 -31,-5 0 0,0 -8 32,0 4 -32,10 4 0,8 4 31,-8 -4 -31,-5 12 0,-10 0 15,0 8 -15,1 0 32,4 -4 -32,14 -12 0,-4 -4 31,-20 8 -31,15 0 0,4 12 16,6 4 -16,3 4 31,-8 -4 -31,-5 4 15,-5 -4 -15,5 0 16,13 -8 -16,-13 -12 31,0 4 -31,-5 16 16,0 -8 -16,5 12 16,4 8 -16,-13 8 31,18 -20 -31,-19 8 0,1 -4 15,4 -16 -15,23 -4 32,-18 4 -32,9 4 0,-14 0 31,0 4 -31,10 0 0,-5 -24 30,-5 16 -30,4 8 0,1 -4 16,-9 -12 -16,8 0 31,-4 -4 -31,10 8 0,-1 12 31,1 -12 -31,-20 16 0,11 -8 16,-1 16 -16,4 -8 31,1 -20 -31,14 12 16,-5 -12 -16,-4 32 15,9 8 -15,-1 -8 32,-3 12 -32,-15 -12 0,-14 4 31,-47 -24 -31,0 0 0,0 0 16</inkml:trace>
    </iact:actionData>
  </iact:action>
  <iact:action type="add" startTime="87689">
    <iact:property name="dataType"/>
    <iact:actionData xml:id="d16">
      <inkml:trace xmlns:inkml="http://www.w3.org/2003/InkML" xml:id="stk16" contextRef="#ctx0" brushRef="#br3">4221 8827 0,'0'0'16,"0"0"-16,94 88 16,-28 -52 -16,9 24 31,5 -32 -31,5 12 16,-15 24 -16,24 -12 0,9 8 31,1 16 -31,4 -4 15,-5 0 -15,5 -20 16,-9 -4 -16,9 0 31,0 8 -31,-9 -24 0,-15 4 32,-4 16 -32,-5 -20 0,15 8 31,-11 -8 -31,1 -4 0,-19 12 15,15 -12 -15,-1 16 32,19 -8 -32,-10 -8 0,1 0 31,-15 8 -31,1 -20 0,-6 12 31,20 -4 -31,-24 8 0,5 -4 31,0 -4 -31,-10 4 0,0 0 16,1 20 -16,-6 12 31,-8 -12 -31,23 28 0,-15 -20 16,1 -4 -16,4 -12 31,-4 0 -31,4 12 16,-4 0 -16,4 4 15,-4 8 -15,4 0 32,-13 0 -32,8 -8 0,6 8 31,-1 0 -31,24 -12 0,9 -8 31,-4 -8 -31,-15 -12 0,-13 12 16,-6 4 -16,-4 -8 31,0 4 -31,5 0 0,9 -16 31,-14 4 -31,42 -12 0,15 32 32,4 -4 -32,-14 16 0,-19 -4 31,-24 -4 -31,1 -8 0,9 8 15,14 8 -15,10 -12 32,4 -16 -32,-14 12 0,-4 -24 31,-5 -4 -31,-1 8 0,-22 8 31,-1 -12 -31,-9 12 0,4 0 16,10 -8 -16,0 8 31,19 24 -31,19 -8 0,-5 12 31,-10 0 -31,0 -8 0,-13 4 32,-5 -12 -32,-15 -8 0,-9 -8 15,-14 -24 -15,-14 0 0,0 0 31,0 0 -31</inkml:trace>
    </iact:actionData>
  </iact:action>
  <iact:action type="add" startTime="89201">
    <iact:property name="dataType"/>
    <iact:actionData xml:id="d17">
      <inkml:trace xmlns:inkml="http://www.w3.org/2003/InkML" xml:id="stk17" contextRef="#ctx0" brushRef="#br3">3334 8935 0,'0'0'31,"0"0"-31,0 0 16,0 0 -16,0 0 0,0 0 0,0 0 16,0 0 -16,28 124 46,-14 -80 -46,-5 0 16,1 -4 -16,4 8 31,-10 4 -31,10 8 0,-9 0 32,19 -16 -32,-20 16 0,15 4 31,-14 4 -31,9 8 0,5 0 15,0 -20 -15,-1 8 32,1 -4 -32,-5 16 15,0 -8 -15,-9 -4 16,4 -4 -16,-4 -8 16,0 4 -16,-1 0 31,-4 -4 -31,-4 -8 15,-1 -4 -15,-4 -4 16,13 0 -16,-4 4 31,10 16 -31,-6 0 0,1 -12 32,5 8 -32,-6 24 0,10 -12 31,-4 -16 -31,-6 8 0,1 4 15,-10 -8 -15,20 24 32,-15 -8 -32,0 0 0,-5 -8 31,0 -4 -31,0 -8 0,-9 -4 31,5 0 -31,0 4 0,4 -24 16,-14 4 -16,10 4 31,-10 4 -31,14 -4 16,0 -12 -16,1 4 15,-6 -8 -15,15 -8 0,0 20 32,-15 -12 -32,10 0 0,-9 8 31,14 -4 -31,-19 0 0,18 8 15,-8 8 15,-1 -8 -30,-14 -16 0,33 8 31,-9 -12 -31,-10 12 0,5 0 31,0 8 -31,5 -8 0,-10 -4 16,5 16 -16,5 4 31,-5 8 -31,-9 0 0,9 -20 31,-10 -4 -31,10 -20 0,0 0 32,0 0 -32</inkml:trace>
    </iact:actionData>
  </iact:action>
  <iact:action type="add" startTime="92226">
    <iact:property name="dataType"/>
    <iact:actionData xml:id="d18">
      <inkml:trace xmlns:inkml="http://www.w3.org/2003/InkML" xml:id="stk18" contextRef="#ctx0" brushRef="#br0">11578 7887 0,'0'0'31,"0"0"-31,-94 -52 0,38 28 16,9 -4 -16,-5 16 31,19 0 -31,-14 0 0,0 0 31,-4 0 -31,4 24 16,19 -16 -16,-1 28 15,-13 4 -15,-5 -4 16,-5 0 -16,15 4 31,-10 4 -31,9 4 0,15 -8 31,13 36 -31,-18 -16 0,5 0 32,-20 8 -32,29 -16 0,-9 8 15,4 0 -15,10 8 32,4 -12 -32,24 20 0,-15 -4 31,15 -24 -31,-14 24 0,14 4 31,-5 4 -31,14 -12 0,0 0 16,10 -16 -16,-1 8 31,15 8 -31,4 -20 0,10 0 31,-9 -20 -31,13 8 0,1 -20 31,4 -4 -31,5 -4 0,-1 -8 32,-17 -4 -32,3 -16 0,-13 4 15,14 -20 -15,-10 -4 32,-9 0 -32,-5 4 0,-13 -8 31,3 8 -31,-22 -12 0,-10 -28 31,0 8 -31,-10 -12 0,-13 20 16,-24 8 -16,-24 -12 31,-18 -20 -31,-28 16 16,9 -12 -16,-38 -8 15,19 0 -15,127 100 31,0 0 -31,0 0 0</inkml:trace>
    </iact:actionData>
  </iact:action>
  <iact:action type="add" startTime="93588">
    <iact:property name="dataType"/>
    <iact:actionData xml:id="d19">
      <inkml:trace xmlns:inkml="http://www.w3.org/2003/InkML" xml:id="stk19" contextRef="#ctx0" brushRef="#br0">11296 11971 0,'0'0'31,"-103"-24"-31,51 12 0,10 4 31,-5 -4 -31,-14 20 0,5 4 40,4 8 -40,0 8 0,-4 8 32,9 20 -32,9 -4 0,10 -8 15,-9 20 -15,8 -4 32,11 8 -32,4 -8 0,23 8 31,10 -8 -31,-5 -20 0,14 12 15,-19 8 -15,29 0 32,0 -12 -32,-6 20 15,1 -8 -15,-5 -8 16,19 12 -16,-4 -4 31,8 -4 -31,-8 -4 16,22 -8 -16,-8 8 0,9 -12 31,-1 -8 -31,-4 -4 16,-4 -12 -16,4 -12 15,0 -8 -15,5 -8 32,-19 4 -32,9 8 0,-18 -16 31,4 0 -31,-4 -24 0,-1 -4 31,-4 -8 -31,-5 -16 0,-9 -4 16,0 -12 -16,0 4 31,-5 12 -31,-5 -12 16,-4 -8 -16,-10 4 15,-18 -28 -15,-20 -8 20,-8 12 -20,-20 8 0,-13 8 32,-6 16 -32,-4 20 0,19 -4 15,-19 16 -15,-37 28 32,23 8 -32,4 20 0,10 0 31,94 -12 -31,0 0 0,0 0 31</inkml:trace>
    </iact:actionData>
  </iact:action>
  <iact:action type="add" startTime="95286">
    <iact:property name="dataType"/>
    <iact:actionData xml:id="d20">
      <inkml:trace xmlns:inkml="http://www.w3.org/2003/InkML" xml:id="stk20" contextRef="#ctx0" brushRef="#br0">3305 12059 0,'0'0'15,"0"0"-15,-84 68 16,37 -36 -16,9 8 31,-4 4 -31,0 -4 16,-5 4 -16,14 12 16,-5 24 -16,10 -24 31,9 16 -31,0 -12 15,15 0 -15,8 20 16,1 8 -16,0 4 31,4 -16 -31,-13 0 0,13 -16 16,-4 -4 -16,4 -12 31,10 0 -31,14 8 0,0 -4 31,14 -12 -31,-15 0 0,1 -4 32,14 -8 -32,-9 -4 0,-5 -4 15,0 -8 -15,-5 8 32,5 -4 -32,9 4 0,10 0 31,-5 -16 -31,4 -8 0,1 16 15,-14 -16 -15,9 0 32,-5 0 -32,-14 0 15,-9 -8 -15,4 -8 16,10 16 -16,-5 4 45,-4 -20 -45,-10 8 0,5 4 31,-10 -8 -31,1 -8 0,4 -4 32,-10 0 -32,-4 -8 0,-4 0 15,8 -16 -15,6 -20 32,-10 4 -32,0 4 15,-5 8 -15,0 8 16,-4 4 -16,0 4 31,-1 16 -31,10 -12 0,-19 16 16,5 -4 -16,-9 -4 31,4 -4 -31,5 12 16,0 -4 -16,-5 -4 15,5 16 -15,5 0 31,-10 -12 -31,5 -4 0,-10 -8 32,-9 8 -32,10 -28 0,-10 16 15,-9 -12 -15,-1 4 32,-18 -12 -32,19 24 0,4 4 31,-13 4 -31,13 4 0,-9 -8 31,5 8 -31,42 28 0,0 0 16,0 0 -16</inkml:trace>
    </iact:actionData>
  </iact:action>
  <iact:action type="add" startTime="99542">
    <iact:property name="dataType"/>
    <iact:actionData xml:id="d21">
      <inkml:trace xmlns:inkml="http://www.w3.org/2003/InkML" xml:id="stk21" contextRef="#ctx0" brushRef="#br4">3883 7047 0,'-19'164'31,"19"-164"-31,0 0 0,0 0 31,0 0 -31,0 0 0,-98 -4 32,60 0 -32,10 0 0,-28 -8 15,4 -8 -15,14 16 31,5 -16 -31,1 4 0,-1 4 32,0 -4 -32,9 16 0,-18 -4 15,-14 8 1,18 4 -16,5 -8 16,5 -16 -16,4 20 31,1 8 -31,9 4 15,-19 -8 -15,0 12 16,10 8 -16,-6 4 31,11 16 -31,-6 8 0,1 -20 32,-1 20 -32,5 0 0,-4 16 31,9 -4 -31,0 -4 0,0 4 15,4 -4 -15,-4 -12 32,14 8 -32,-23 8 0,27 -8 31,1 0 -31,-5 0 0,9 -12 14,-9 16 -14,5 4 31,9 0 -31,-4 -12 15,-1 -4 -15,5 -12 16,5 -4 -16,0 0 31,14 -4 -31,-15 -4 0,6 -4 16,4 12 -16,5 -4 31,0 4 -31,4 -8 16,-4 -4 -16,0 -4 15,5 0 -15,-1 -8 32,10 0 -32,-4 8 15,-6 -4 -15,10 4 16,5 -4 -16,-5 0 31,-5 -8 -31,-4 8 0,-5 4 16,4 -12 -16,5 0 31,-4 -8 -31,0 4 0,-6 4 31,11 -8 -31,-6 -8 0,-4 4 16,10 -12 -16,-11 -8 31,1 20 -31,-9 -12 16,9 12 -16,0 4 15,4 -20 -15,-9 -4 32,5 -8 -32,-9 -4 0,-6 4 31,1 -12 -31,0 -12 0,-14 8 31,14 -8 -31,-15 12 0,6 -4 16,-10 0 -16,-5 -8 31,0 4 -31,10 0 16,0 0 -16,-5 -4 15,0 0 -15,4 -16 32,-4 12 -32,-4 -12 0,-10 16 15,-5 12 -15,-5 8 31,-4 -12 -31,-10 12 16,1 12 -16,4 0 16,-14 -8 -16,-19 -4 15,10 8 -15,9 -4 32,9 8 -32,5 -4 15,1 -8 -15,-6 0 16,5 -4 -16,5 -8 31,0 12 -31,4 -4 0,1 4 31,13 16 -31,-4 -4 0,5 -4 32,9 4 -32,0 -4 0,-14 8 31,4 16 -31,-13 -16 0,-1 4 15,-23 16 -15,-28 20 32,75 -20 -32,0 0 0,0 0 0</inkml:trace>
    </iact:actionData>
  </iact:action>
  <iact:action type="add" startTime="106174">
    <iact:property name="dataType"/>
    <iact:actionData xml:id="d22">
      <inkml:trace xmlns:inkml="http://www.w3.org/2003/InkML" xml:id="stk22" contextRef="#ctx0" brushRef="#br2">20467 3779 0,'0'0'16,"0"0"-16,117 4 31,-56 0 -31,10 0 16,-1 4 -16,1 -8 16,8 0 -1,-3 12 -15,3 -12 31,-18 0 -31,-9 12 0,-19 -12 0,5 4 32,23 0 -32,0 4 15,-5 8 -15,5 -24 16,14 8 -16,-9 8 31,14 -8 -31,-5 4 0,-9 12 16,-24 12 -16,-9 -8 31,14 -4 -31,19 4 16,-10 -4 -16,-9 -4 15,14 -4 -15,5 0 32,14 16 -32,0 -20 0,0 4 31,-29 -8 -31,6 8 0,-15 -16 15,5 12 -15,-5 -8 32,10 -8 -32,-5 20 15,-5 -4 -15,19 -12 16,5 16 -16,-14 -8 31,-19 -4 -31,-1 8 0,1 -4 16,-9 -8 -16,-10 0 31,-5 4 -31,-9 -36 16,0 40 -16,0 0 0,0 0 15</inkml:trace>
    </iact:actionData>
  </iact:action>
  <iact:action type="add" startTime="126934">
    <iact:property name="dataType"/>
    <iact:actionData xml:id="d23">
      <inkml:trace xmlns:inkml="http://www.w3.org/2003/InkML" xml:id="stk23" contextRef="#ctx0" brushRef="#br4">10770 7659 0,'0'0'32,"0"0"-32,-51 112 0,27 -72 15,5 -12 -15,0 8 32,1 -4 -32,13 0 0,-9 -4 31,14 4 -31,-14 -4 0,9 8 15,-9 8 1,-5 0 -16,19 0 16,5 -8 -16,0 0 31,-1 0 -31,6 8 0,-1 -20 31,5 8 -31,5 0 0,-5 -4 16,-5 8 -16,10 0 31,0 -8 -31,-14 12 16,14 -12 -16,-10 8 15,10 0 -15,-5 4 32,14 -4 -32,-5 0 0,6 4 15,4 -20 -15,-5 8 31,14 4 -31,-4 4 16,-10 -20 -16,9 -8 4,6 4 -4,4 0 31,14 4 -31,-5 -4 0,-4 8 31,-10 4 -31,0 -8 0,5 0 16,-9 -12 -16,4 -12 31,-9 -12 -31,-9 -4 16,-1 12 -16,5 -16 15,15 0 -15,-6 -12 32,-4 0 -32,0 8 0,-10 -4 15,1 -8 -15,-1 4 31,-9 4 -31,5 -12 16,9 8 -16,-18 -8 16,9 0 -16,-19 -16 31,-5 4 -31,-14 -8 0,5 12 31,-5 12 -31,0 0 0,1 4 31,8 24 -31,-9 -4 0,5 0 16,0 -4 -16,-9 8 31,-10 -12 -31,-5 -8 0,-4 -4 32,23 16 -32,-14 -20 0,5 8 15,5 4 -15,4 4 31,0 -4 -31,5 12 16,-5 -4 -16,5 -12 16,-9 4 -16,4 -4 46,-5 -4 -46,6 16 0,-6 0 31,1 8 -31,-1 0 0,1 -4 31,-10 16 -31,-5 0 0,1 0 16,-1 4 -16,0 0 31,-4 -4 -31,-19 -4 16,9 4 -16,10 12 16,0 4 -16,-15 8 31,6 20 -31,-10 20 0,-43 16 15,104 -76 -15,0 0 32,0 0 -32</inkml:trace>
    </iact:actionData>
  </iact:action>
  <iact:action type="add" startTime="132396">
    <iact:property name="dataType"/>
    <iact:actionData xml:id="d24">
      <inkml:trace xmlns:inkml="http://www.w3.org/2003/InkML" xml:id="stk24" contextRef="#ctx0" brushRef="#br4">17545 3687 0,'0'0'16,"0"0"-16,0 0 31,0 0 -31,0 0 0,0 0 0</inkml:trace>
    </iact:actionData>
  </iact:action>
  <iact:action type="add" startTime="138076">
    <iact:property name="dataType"/>
    <iact:actionData xml:id="d25">
      <inkml:trace xmlns:inkml="http://www.w3.org/2003/InkML" xml:id="stk25" contextRef="#ctx0" brushRef="#br2">20420 5123 0,'0'-136'31,"0"136"-31,0 0 16,0 0 -16,0 0 31,79 28 -31,-41 -12 0,37 0 31,29 -4 -31,-6 0 0,29 -4 32,0 0 -32,-28 12 0,-29 -8 15,10 0 -15,9 4 32,19 -8 -32,-4 -8 15,-6 12 -15,6 -8 16,-29 8 -16,-14 -8 31,-14 4 -31,42 4 0,-4 8 31,-1 8 -31,-9 -16 0,15 16 16,8 -8 -16,-23 0 31,-23 0 -31,14 -20 0,-10 8 30,5 -4 -30,19 -4 0,-9 12 32,-1 -8 -32,-9 8 0,-4 0 15,8 24 -15,-13 0 32,0 -8 -32,-19 -12 15,-5 4 -15,-14 -16 16,-9 -4 -16,4 -76 31,-9 76 -31,0 0 0,0 0 16</inkml:trace>
    </iact:actionData>
  </iact:action>
  <iact:action type="add" startTime="148999">
    <iact:property name="dataType"/>
    <iact:actionData xml:id="d26">
      <inkml:trace xmlns:inkml="http://www.w3.org/2003/InkML" xml:id="stk26" contextRef="#ctx0" brushRef="#br2">21129 8115 0,'0'0'15,"0"0"-15,0 0 31,-113 52 -31,76 -40 0,-6 8 32,11 -20 -32,-1 24 0,-5 -8 15,10 20 -15,9 -12 32,-14 -8 -32,10 0 15,13 24 1,-9 -8 -16,10 -4 0,0 0 31,-1 -12 -31,6 0 0,-10 8 31,14 -20 -31,-5 0 0,10 16 32,-15 0 -32,10 -4 0,-5 0 31,10 -4 -31,-10 24 0,1 -12 15,4 4 -15,9 -8 32,1 -8 -32,-1 12 0,-4 0 31,9 -8 -31,-14 16 0,9 -8 16,-9 20 -16,9 -40 31,-4 24 -31,19 -12 0,-10 20 31,-5 -8 -31,-4 16 0,4 -24 31,1 8 -31,-6 -16 0,10 -4 0,1 -4 32,-1 4 -32,4 -8 0,-3 -8 15,3 12 -15,1 0 40,-9 -12 -40,13 24 0,0 -4 32,1 -4 -32,-1 -12 0,6 16 31,-6 -16 -31,1 4 0,-6 -4 16,15 4 15,-9 -16 -31,-1 20 0,5 -20 31,-4 4 -31,-1 -8 0,6 16 31,4 12 -31,4 -4 0,-9 -28 16,19 16 -16,-19 -4 31,1 -4 -31,-1 8 0,-28 8 0,0 0 31,0 0 -31</inkml:trace>
    </iact:actionData>
  </iact:action>
  <iact:action type="add" startTime="154768">
    <iact:property name="dataType"/>
    <iact:actionData xml:id="d27">
      <inkml:trace xmlns:inkml="http://www.w3.org/2003/InkML" xml:id="stk27" contextRef="#ctx0" brushRef="#br2">557 12067 0,'0'0'31,"0"0"-31,-99 104 0,76 -64 32,-1 -20 -32,-4 4 23,14 -4 -23,-23 0 16,27 -8 -16,-13 8 31,18 -4 -31,-14 8 0,5 -8 16,5 12 -16,-1 16 15,6 -8 17,4 -16 -32,4 -8 0,1 0 15,-10 -12 -15,5 0 0,0 0 0,0 0 32</inkml:trace>
    </iact:actionData>
  </iact:action>
  <iact:action type="add" startTime="155478">
    <iact:property name="dataType"/>
    <iact:actionData xml:id="d28">
      <inkml:trace xmlns:inkml="http://www.w3.org/2003/InkML" xml:id="stk28" contextRef="#ctx0" brushRef="#br2">252 11463 0,'0'0'32,"0"0"-32,84 -4 0,-51 -28 31,14 20 -31,-19 4 0,15 -4 31,-15 8 -31,-19 -4 0,15 12 16,-1 12 -16,-9 -4 31,-4 20 -31,4 -4 0,-5 20 31,-9 -20 -31,0 4 0,5 0 31,9 4 -31,-14 0 0,-5 8 32,-4 -16 -32,14 8 0,-24 -4 31,5 -12 -31,-5 4 0,0 0 16,5 -4 -16,-10 -12 31,6 20 -31,4 -12 0,-24 20 15,10 -8 -15,-5 -8 32,9 4 -32,6 -4 15,-1 0 -15,-5 0 16,10 0 -16,-5 0 20,5 20 -20,-9 -16 0,-1 8 31,15 -4 -31,-5 -4 0,-10 0 16,10 4 -16,5 4 31,0 4 -31,4 -12 16,0 -16 -16,10 -8 16,-15 4 -16,20 -4 0,9 12 0,-19 -12 31,0 0 -31,0 0 0,0 0 31,108 0 0,-85 -16 -31,5 4 0,1 4 16,-11 4 -16,11 4 31,-1 -8 -31,14 4 0,-4 12 31,4 0 -31,10 -8 0,-10 -4 32,0 -4 -32,0 8 0,10 -8 15,0 8 -15,-1 -12 32,6 12 -32,-10 8 0,-5 -16 31,-9 12 -31,-10 0 0,1 20 31,-29 4 -31,5 -28 0,0 0 16,0 0 -16</inkml:trace>
    </iact:actionData>
  </iact:action>
  <iact:action type="add" startTime="164011">
    <iact:property name="dataType"/>
    <iact:actionData xml:id="d29">
      <inkml:trace xmlns:inkml="http://www.w3.org/2003/InkML" xml:id="stk29" contextRef="#ctx0" brushRef="#br5">1163 11151 0,'-14'20'31,"14"-20"-31,0 0 0,108 36 15,-61 4 -15,-5 20 32,10 -16 -32,9 16 0,-5 -4 31,-4 -4 -31,9 0 0,-19 -28 31,5 16 -31,-14 -20 0,0 -12 16,-9 20 -16,13 -12 31,10 32 -31,-14 -4 16,14 -12 -16,0 8 15,14 -12 -15,-14 -8 32,-5 12 -32,-13 -8 0,-1 -12 15,0 -4 -15,0 16 31,14 0 -31,-9 16 0,-4 -28 32,-6 0 -32,-4 8 0,-10 -4 15,-9 -12 -15,10 -8 37,4 12 -37,-14 8 0,0 -16 0,0 0 15,0 0 -15,0 0 16,0 0 -16</inkml:trace>
    </iact:actionData>
  </iact:action>
  <iact:action type="add" startTime="167611">
    <iact:property name="dataType"/>
    <iact:actionData xml:id="d30">
      <inkml:trace xmlns:inkml="http://www.w3.org/2003/InkML" xml:id="stk30" contextRef="#ctx0" brushRef="#br3">1252 11023 0,'0'0'32,"0"0"-32,0 0 0,0 0 31,104 96 -31,-71 -72 0,-5 -4 31,14 -8 -31,-9 8 0,5 12 31,-10 4 -31,5 -16 0,-10 4 32,10 -4 -32,0 12 0,0 -4 15,0 -8 -15,-5 4 31,-9 -8 -31,-1 16 0,11 8 32,-1 -4 -32,-5 12 0,10 0 31,-5 -28 -31,5 8 0,14 12 16,5 -12 -16,-10 4 31,0 -8 -31,-9 0 0,5 -16 31,-5 12 -31,-5 -16 0,5 12 31,-5 -4 -31,-19 -4 0,20 4 16,4 -4 -16,-1 8 31,-3 16 -31,-11 -8 16,1 4 -16,0 -12 15,0 0 -15,4 8 31,1 0 -31,-5 -8 0,-1 -4 15,-4 0 -15,-4 8 32,9 -12 -32,-1 20 15,11 20 -15,-15 -16 16,4 -20 -16,-8 16 31,9 -20 -31,-1 8 0,-13 4 31,5 -4 -31,4 4 0,0 8 16,5 -12 -16,-1 24 31,53 -8 -31,-71 -32 0,0 0 31,0 0 -31</inkml:trace>
    </iact:actionData>
  </iact:action>
  <iact:action type="add" startTime="175537">
    <iact:property name="dataType"/>
    <iact:actionData xml:id="d31">
      <inkml:trace xmlns:inkml="http://www.w3.org/2003/InkML" xml:id="stk31" contextRef="#ctx0" brushRef="#br4">3371 11963 0,'38'-4'31,"-38"4"-31,0 0 0,0 0 31,-75 32 -31,32 -20 16,15 -4 -16,9 -4 16,-14 12 -16,15 -4 31,-6 -4 -31,-9 12 0,10 -16 31,9 8 -31,-24 8 0,10 0 16,0 0 -16,-1 12 31,-3 0 -15,-1 0 -16,5 -12 0,9 12 15,0 4 -15,5 -24 31,0 12 -31,0 4 0,0 -4 16,-1 0 -16,6 -8 31,0 0 -31,-1 8 16,6 -4 -16,-6 -8 16,5 4 -16,-4 0 31,0 -4 -31,-5 8 0,4 -12 31,1 8 -31,-1 8 0,1 0 31,4 -4 -31,1 0 0,4 0 15,9 4 -15,-9 0 31,-9 -4 -31,9 -4 0,9 8 31,-18 4 -31,-5 8 0,14 0 32,4 0 -32,6 -4 0,-20 -8 31,10 8 -31,10 -8 0,-10 -8 16,0 0 -16,0 0 31,18 8 -31,1 4 0,-14 0 31,9 -12 -31,-5 -4 0,1 -4 16,-1 12 -1,-4 -4 -15,0 -4 0,-1 4 16,1 12 -16,0 -4 31,9 8 -31,0 -16 31,-9 0 -31,9 0 0,4 0 32,-8 -4 -32,4 0 0,-5 8 15,5 -8 -15,1 -16 16,-6 8 0,5 4 -16,0 -8 0,0 12 31,0 0 -31,5 -4 0,0 8 15,0 -4 -15,4 4 32,-13 0 -32,4 -4 15,9 -12 -15,1 0 16,4 0 -16,-9 -8 45,-5 -8 -45,9 24 16,-4 -12 -16,-5 -4 15,-5 12 -15,10 0 32,-5 -12 -32,0 4 0,1 -4 15,17 -4 17,-3 -12 -32,18 12 0,-10 20 31,-4 -16 -31,5 -16 0,-5 8 31,9 -8 -31,-14 16 16,0 -20 -16,5 12 0,5 4 31,-5 -4 -31,9 4 16,-14 -8 -16,-5 -4 15,15 16 -15,-19 -24 31,9 0 -31,-9 4 0,-10 4 32,-4 0 -32,-5 -28 0,5 16 15,-1 0 -15,1 -4 32,0 -4 -32,-1 16 0,1 0 31,-5 4 -31,-5 4 0,1 12 31,-6 -8 -31,1 4 0,0 0 31,9 4 -31,-5 -8 0,0 8 0,5 8 16,-5 -4 -16,-4 0 31,9 0 -31,0 4 0,0 0 0,0 0 0,0 0 0,0 0 20,0 0 -20,0 0 0,-94 -132 63,94 116 -63,-9 -8 16,-1 0 -16,10 4 31,-9 0 -31,9 -8 0,0 12 31,9 -28 -31,-9 20 0,0 -16 16,-4 8 -16,4 -16 31,-10 12 -31,10 4 16,-9 8 -16,9 0 15,-10 0 -15,-4 8 31,10 0 -31,-10 -8 0,14 20 32,-15 -12 -32,1 0 0,10 16 0,-15 -4 31,9 -12 -31,-4 4 0,-4 -4 16,3 -8 -16,-3 12 31,8 0 -31,1 -4 0,4 4 15,-4 12 -15,-1 -4 32,1 -4 -32,0 0 0,-5 0 15,4 0 -15,1 4 16,-10 -4 -16,0 4 31,0 -8 -31,1 4 31,3 0 -31,-17 20 31,-29 0 -31,-5 4 0,66 -16 15,0 0 -15,0 0 0</inkml:trace>
    </iact:actionData>
  </iact:action>
  <iact:action type="add" startTime="184143">
    <iact:property name="dataType"/>
    <iact:actionData xml:id="d32">
      <inkml:trace xmlns:inkml="http://www.w3.org/2003/InkML" xml:id="stk32" contextRef="#ctx0" brushRef="#br2">20448 6399 0,'14'-120'31,"-14"120"-31,0 0 15,0 0 -15,56 -104 32,-23 88 -32,9 16 0,15 8 31,-1 8 -31,33 20 0,15 -16 31,4 -12 -31,-19 -12 0,-14 24 16,-14 0 -16,5 -8 31,14 8 -31,14 -16 16,5 0 -16,-1 -16 15,1 28 -15,-15 -8 32,1 4 -32,-15 4 0,1 24 31,-24 -20 -31,19 -12 0,-1 20 31,6 -24 -31,-15 -12 0,10 24 19,-5 0 -19,5 -12 0,-10 0 16,1 12 -16,18 -4 31,0 -4 -31,0 16 0,0 -16 31,-14 0 -31,19 16 0,-5 24 32,-13 -4 -32,-15 -12 0,-10 -4 15,-4 -16 -15,-10 -16 32,-8 -52 -32,-15 56 0,0 0 0,0 0 31</inkml:trace>
    </iact:actionData>
  </iact:action>
  <iact:action type="add" startTime="197366">
    <iact:property name="dataType"/>
    <iact:actionData xml:id="d33">
      <inkml:trace xmlns:inkml="http://www.w3.org/2003/InkML" xml:id="stk33" contextRef="#ctx0" brushRef="#br4">11790 11867 0,'0'0'31,"0"0"-31,0 0 0,0 0 31,-80 -72 -31,47 40 0,9 8 32,1 -4 -32,-5 4 0,-15 8 31,11 -8 -31,-1 -16 0,9 24 16,-9 8 -16,0 -16 31,15 16 -31,-6 0 0,-13 4 31,4 -20 -31,-5 20 0,10 -12 30,0 0 -30,0 0 0,13 4 32,-3 0 -32,-6 -4 0,5 4 31,-4 -4 -31,-1 20 0,-13 -12 15,-1 12 -15,1 4 32,-6 -4 -32,1 4 0,4 16 15,6 -8 -15,-1 0 32,0 0 -32,-9 -4 15,-1 20 -15,24 -20 16,-9 4 -16,5 28 31,-1 -12 -31,10 0 0,-9 -4 31,-1 -16 -31,1 4 0,9 0 16,0 12 -16,-1 0 31,1 12 -31,10 -4 0,-6 -12 31,-4 0 -31,5 20 0,4 0 32,-4 -16 -32,9 4 0,-5 -8 31,-4 12 -31,-1 -4 0,6 20 31,-1 -32 -31,0 4 0,10 -4 16,0 16 -16,4 -8 31,-4 12 -31,-1 0 0,6 -8 31,4 16 -31,-5 -8 0,5 0 36,10 8 -36,-15 -12 0,15 4 15,-10 -4 -15,5 -4 31,-1 12 -31,-8 -16 0,-1 4 32,15 8 -32,-1 0 0,1 0 31,-1 0 -31,5 0 0,-14 -12 31,5 0 -31,0 -8 0,4 12 16,10 8 -16,-14 -8 31,0 -12 -31,-5 -4 0,9 12 31,10 16 -31,5 -20 0,0 0 32,9 -4 -32,-5 16 0,14 -12 15,-9 -4 -15,5 4 31,9 -28 -31,-14 8 0,-5 0 32,-9 0 -32,5 0 0,4 4 31,-4 -20 -31,-1 8 0,-4 -12 16,-5 4 -16,5 -8 31,5 -16 -31,-5 -4 0,-1 16 31,-8 0 -31,4 -8 0,5 -20 31,23 -8 -31,-9 -12 0,-9 8 32,-10 12 -32,-9 12 0,0 0 15,4 0 -15,-4 4 40,-5 -8 -40,-5 4 0,1 0 32,-5 -8 -32,-5 0 0,0 4 31,0 -8 -31,-15 -8 0,1 4 16,0 24 -16,-14 -16 31,0 4 -31,4 -4 15,6 20 -15,-11 -8 16,1 12 -16,5 4 31,-1 -4 -31,1 0 0,-15 -20 16,15 16 -16,4 -12 31,-5 4 -31,-13 -4 0,9 0 31,-1 4 -31,15 -8 0,5 32 16,-5 -16 -16,-5 16 31,0 -4 -31,5 -12 16,-9 -4 -16,4 0 31,-5 8 -31,1 8 0,-15 0 31,15 -4 -31,-10 4 0,-5 4 16,1 -8 -16,-5 20 31,-15 -4 -31,10 0 0,5 0 32,-24 -12 -32,-14 -4 0,-9 0 15,-14 8 -15,-38 28 31,141 -16 -31,0 0 0,0 0 0</inkml:trace>
    </iact:actionData>
  </iact:action>
  <iact:action type="add" startTime="204349">
    <iact:property name="dataType"/>
    <iact:actionData xml:id="d34">
      <inkml:trace xmlns:inkml="http://www.w3.org/2003/InkML" xml:id="stk34" contextRef="#ctx0" brushRef="#br2">20448 8587 0,'33'-84'47,"-33"84"-47,117 -28 0,-28 12 15,29 8 -15,-5 8 31,18 4 -31,-28 0 0,-23 0 32,28 20 -32,0 -4 0,-4 0 15,13 0 -15,-18 -16 32,4 4 -32,-18 -8 0,13 8 31,-13 -12 -31,-5 16 0,0 8 31,0 4 -31,-5 4 0,5 -16 31,-5 0 -31,-14 24 0,0 -16 16,-9 4 -16,13 -16 31,15 -12 -31,0 24 16,-19 -44 -16,-61 24 15,0 0 -15,0 0 0</inkml:trace>
    </iact:actionData>
  </iact:action>
  <iact:action type="add" startTime="217440">
    <iact:property name="dataType"/>
    <iact:actionData xml:id="d35">
      <inkml:trace xmlns:inkml="http://www.w3.org/2003/InkML" xml:id="stk35" contextRef="#ctx0" brushRef="#br2">19203 4735 0,'0'0'16,"0"0"-16,0 0 15,0 0 -15,80 36 32,-76 -56 -32,1 16 0,-5 -8 15,0 0 -15,0 12 0,0 0 0,0 0 16</inkml:trace>
    </iact:actionData>
  </iact:action>
  <iact:action type="add" startTime="221306">
    <iact:property name="dataType"/>
    <iact:actionData xml:id="d36">
      <inkml:trace xmlns:inkml="http://www.w3.org/2003/InkML" xml:id="stk36" contextRef="#ctx0" brushRef="#br0">17700 9895 0,'-85'-136'32,"85"136"-32,0 0 0,-99 -104 31,52 52 -31,-4 20 0,-1 4 35,-9 8 -35,-14 4 0,4 16 16,-13 20 -16,9 12 31,9 0 -31,24 -8 0,-1 4 31,10 4 -31,-4 8 0,-20 24 32,10 -20 -32,10 -4 0,-20 -4 15,25 0 -15,-1 4 31,14 20 -31,-5 0 0,1 -12 32,-1 0 -32,10 4 0,-9 -4 31,18 -4 -31,5 -4 0,5 8 16,-10 -16 -16,19 16 31,0 8 -31,0 -12 15,1 8 -15,-1 0 16,14 -8 -16,-14 4 31,19 4 -31,0 -8 0,14 -8 32,-10 4 -32,10 0 0,-9 0 15,9 4 -15,51 4 31,-13 8 -31,-19 8 16,0 -24 -16,-5 4 16,9 -16 -16,-18 12 31,-1 -20 -31,1 -4 0,-5 -12 31,9 -8 -31,24 12 0,5 -20 30,-5 -12 -30,-14 -8 0,-1 -4 16,-4 -20 -16,-14 -4 31,-4 0 -31,-10 -28 0,-15 0 32,15 16 -32,-5 4 0,1 -12 31,-11 8 -31,-4 -4 0,-4 -28 15,-5 4 -15,4 4 32,-4 8 -32,-19 16 0,-10 -12 31,-9 32 -31,-9 -12 0,-14 -16 16,-1 -40 -16,-4 12 31,-28 20 -31,-10 24 15,-23 4 -15,0 20 16,-33 12 -16,-33 20 31,-28 56 -31,216 -48 0,0 0 16,0 0 -16</inkml:trace>
    </iact:actionData>
  </iact:action>
  <iact:action type="add" startTime="225970">
    <iact:property name="dataType"/>
    <iact:actionData xml:id="d37">
      <inkml:trace xmlns:inkml="http://www.w3.org/2003/InkML" xml:id="stk37" contextRef="#ctx0" brushRef="#br2">21331 9671 0,'127'52'31,"-127"-52"-31,0 0 16,23 112 -16,-18 -56 31,-14 16 -31,13 12 0,-4 4 31,0 -12 -31,5 12 0,-5 8 31,14 4 -31,-9 -28 0,4 -8 16,1 4 -16,-6 8 31,6 4 -31,-10 -4 16,0 -12 -16,9 -8 15,-14 8 -15,5 -12 16,10 -12 -16,-10 -16 31,-5 -20 -31,10 -4 16,-10 0 -16,5 0 0,-19 -88 16,5 28 15,-19 -8 -31,15 4 0,-15 -20 31,-28 32 -31,4 -12 0,-9 24 31,15 0 -31,8 0 0,-8 12 16,-1 24 -16,-9 -12 31,0 0 -31,9 12 16,1 12 -16,13 8 15,10 -4 -15,0 16 32,4 -4 -32,5 16 0,1 0 15,-1 0 -15,19 -20 32,5 48 -32,-5 -20 0,9 0 31,0 -4 -31,19 0 0,1 0 31,-1 -8 -31,-5 -8 0,10 -12 31,-9 -12 -31,-5 0 0,-1 12 16,6 4 -16,-5 -20 18,-1 4 -18,1 8 0,-5 4 31,10 -20 -31,-15 8 0,15 -4 32,-15 -4 -32,5 4 0,0 8 15,-9 -8 -15,18 16 32,-18 -20 -32,19 12 0,4 -8 31,9 0 -31,15 -20 0,0 0 31,4 16 -31,-4 0 0,-1 -4 16,-4 0 -16,5 8 31,0 -8 -31,4 -8 16,10 -4 -16,9 -4 15,-4 16 -15,-24 20 31,-47 -12 -31,0 0 0,0 0 0</inkml:trace>
    </iact:actionData>
  </iact:action>
  <iact:action type="add" startTime="232429">
    <iact:property name="dataType"/>
    <iact:actionData xml:id="d38">
      <inkml:trace xmlns:inkml="http://www.w3.org/2003/InkML" xml:id="stk38" contextRef="#ctx0" brushRef="#br2">17728 7871 0,'0'0'32,"0"0"-32,0 0 0,0 0 39,98 -8 -39,-69 20 0,3 4 31,1 0 -31,10 0 0,8 8 31,1 8 -31,-14 0 0,-6 8 16,1 8 0,-19 -16 -16,5 -8 31,-9 4 -31,-24 -4 0,-15 24 16,-4 -8 -16,-4 4 31,-29 12 -31,-4 -16 15,-6 -8 -15,29 8 16,-9 -20 -16,14 16 16,-5 -16 -16,28 -12 31,10 4 -31,9 4 0,0 -28 16,56 0 -1,-18 -20 -15,18 12 31,0 4 -31,1 -4 0,-6 0 16,11 0 -16,3 -20 31,10 8 -31,-9 4 16,-14 16 -16,-5 8 16,0 8 -16,-5 16 31,-18 32 -31,-6 -4 0,-13 -4 31,-24 24 -31,5 -20 0,0 0 31,-14 12 -31,4 -12 0,1 0 16,-1 -8 -16,1 -20 31,-1 8 -31,-4 -8 0,0 -8 31,-5 0 -31,-4 20 0,-10 -20 16,-10 0 -16,-18 12 31,14 -8 -31,0 -4 16,9 0 -16,10 20 16,0 -8 -16,-29 -4 31,71 -20 -31,0 0 0,0 0 15</inkml:trace>
    </iact:actionData>
  </iact:action>
  <iact:action type="add" startTime="240271">
    <iact:property name="dataType"/>
    <iact:actionData xml:id="d39">
      <inkml:trace xmlns:inkml="http://www.w3.org/2003/InkML" xml:id="stk39" contextRef="#ctx0" brushRef="#br3">811 10679 0,'0'0'16,"0"0"-16,141 16 15,-71 -12 -15,-4 -16 32,18 0 -32,-13 -12 0,-5 0 31,4 -12 -31,-9 8 0,-4 -4 31,-10 4 -31,0 4 0,0 -8 16,18 4 -16,20 8 31,-1 8 -31,-18 -4 0,-5 12 31,-4 8 -31,-10 4 0,9 -8 32,0 -8 -32,-4 8 0,0 -4 15,4 -4 -15,10 4 31,28 4 -31,-5 12 0,0 8 32,-23 4 -32,-5 -8 0,-9 8 15,0 -8 -15,-15 4 32,1 12 -32,4 -4 15,10 16 -15,18 4 16,19 -16 -16,10 -12 31,-19 -4 -31,-24 -8 0,5 4 31,-14 0 -31,0 0 0,0 12 32,0 -16 -32,0 -4 0,14 16 15,10 -12 -15,23 -4 31,-5 -8 -31,-9 -4 0,-10 -4 32,-4 4 -32,0 -4 0,-5 8 31,0 -4 -31,19 4 0,9 -16 20,15 -4 -20,-11 4 31,1 -8 -31,-9 0 15,-19 0 -15,-5 12 16,9 -12 -16,29 4 31,33 4 -31,-10 -4 0,-28 4 32,-15 0 -32,-13 4 0,-5 0 15,29 -4 -15,18 8 31,0 4 -31,-10 20 16,-18 -4 -16,-5 4 16,-18 12 -16,-10 -16 31,0 4 -31,-5 -4 0,24 0 16,42 4 -16,-5 0 31,5 0 -31,-28 4 15,-19 -4 -15,-23 -8 16,4 8 -16,-4 -8 31,-1 0 -31,10 -12 0,14 20 16,28 -8 -16,10 -20 31,4 4 -31,-23 20 16,-9 -12 -16,-24 0 15,-5 4 -15,-4 -12 32,13 16 -32,10 -16 0,15 4 31,18 4 -31,-1 4 0,-3 0 16,-15 4 -16,-9 0 40,-10 -8 -40,-4 12 0,-15 0 31,1 -12 -31,46 8 0,15 -8 31,9 0 -31,-23 -4 0,-15 -4 16,-13 8 -16,-6 4 31,-4 0 -31,-4 16 16,-15 -16 -16,14 8 15,10 0 -15,46 0 32,10 -4 -32,-9 4 15,-19 0 -15,-19 -4 0,-14 -8 32,-5 0 -32,-9 20 15,0 0 -15,9 0 16,10 0 -16,33 0 31,18 8 -31,-4 -20 16,-20 12 -16,-8 -12 15,-19 12 -15,-15 -16 16,-4 8 -16,-5 0 31,14 4 -31,1 -4 16,4 8 -16,33 0 31,18 -8 -31,1 -4 0,0 -8 16,-38 -4 -16,-5 8 31,-14 -4 -31,-4 -12 0,14 16 31,-5 0 -31,4 8 0,20 -8 16,27 4 -16,6 -8 20,-10 12 -20,-19 0 0,-19 -12 31,-14 4 -31,-4 12 0,14 4 32,-10 4 -32,19 -12 0,10 -12 15,22 4 -15,1 4 31,-4 -4 -31,-10 0 0,-19 -8 32,-14 0 -32,-5 20 0,0 -4 15,5 -8 -15,19 -4 32,18 -4 -32,1 8 15,0 -4 -15,-10 -4 16,-5 8 -16,-13 -12 31,-15 12 -31,-19 0 16,15 -4 -16,14 4 15,4 0 -15,19 -4 32,29 -4 -32,-15 12 0,0 -8 15,-14 -4 -15,-4 -16 31,-24 12 -31,0 -8 0,-14 12 32,4 0 -32,10 0 0,42 0 31,5 4 -31,10 -4 0,-20 -8 16,-9 -16 -16,-23 16 31,0 -4 -31,-10 8 15,0 0 -15,-4 4 16,-5 4 -16,14 0 29,28 4 -29,19 4 0,-10 -4 32,1 8 -32,-24 -8 0,-14 20 15,-9 -4 -15,-1 4 31,-13 -16 -31,-6 12 0,11 -4 32,-11 0 -32,20 12 0,4 -4 31,24 0 -31,-5 -8 0,14 0 16,10 -12 -16,-10 4 31,-14 4 -31,-14 8 0,-9 -8 31,-15 0 -31,5 4 0,-14 -8 31,1 4 -31,3 4 0,-4 16 16,-9 -24 -16,-5 -4 0,0 0 31,0 0 -31</inkml:trace>
    </iact:actionData>
  </iact:action>
  <iact:action type="add" startTime="254492">
    <iact:property name="dataType"/>
    <iact:actionData xml:id="d40">
      <inkml:trace xmlns:inkml="http://www.w3.org/2003/InkML" xml:id="stk40" contextRef="#ctx0" brushRef="#br0">1050 10263 0,'0'0'31,"0"0"-31,-14 -108 0,5 56 31,-15 4 -31,-13 4 0,-15 -4 21,10 8 -21,-19 0 16,4 20 -1,15 4 -15,5 4 32,4 8 -32,-5 16 0,-4 -8 31,-1 12 -31,1 -4 0,23 12 15,-23 16 -15,14 12 32,-5 12 -32,14 -4 0,-14 4 31,24 -12 -31,-15 4 0,15 4 16,0 8 -16,-19 12 31,4 -12 -31,10 -4 15,0 -12 -15,4 -4 16,15 -8 -16,5 -12 31,-1 4 -31,5 4 0,5 -20 32,0 0 -32,9 4 0,5 -4 31,9 8 -31,0 8 0,5 8 15,19 20 -15,9 -4 32,-9 -8 -32,-5 -4 15,-9 -20 -15,-5 4 16,4 0 -16,25 0 31,-11 -20 -31,6 -4 0,-1 -8 16,1 -16 -16,-6 -16 31,6 -4 -31,-24 -4 16,-14 8 -16,-29 -12 15,1 0 -15,0 -24 32,0 -8 -32,-10 4 0,0 0 31,-4 0 -31,-5 -16 0,-10 -8 15,-23 -16 -15,-23 -4 32,-10 4 -32,0 20 0,-28 -4 31,14 16 -31,94 84 0,0 0 0,0 0 31</inkml:trace>
    </iact:actionData>
  </iact:action>
  <iact:action type="add" startTime="258639">
    <iact:property name="dataType"/>
    <iact:actionData xml:id="d41">
      <inkml:trace xmlns:inkml="http://www.w3.org/2003/InkML" xml:id="stk41" contextRef="#ctx0" brushRef="#br4">1215 9915 0,'47'-24'31,"-47"24"-31,0 0 0,-122 -40 15,65 28 -15,15 4 32,0 8 -32,-15 0 0,6 4 31,-10 4 -31,9 -4 0,5 -8 31,0 8 -31,14 -4 0,0 4 16,10 4 -16,-24 4 30,14 -4 -30,-5 12 16,10 16 -16,14 -8 15,-14 0 -15,-5 8 32,14 -4 -32,5 -4 0,9 8 31,-18 0 -31,4 0 0,10 0 15,-6 4 -15,1 12 32,-9 -12 -32,-5 4 0,4 16 31,10 -4 -31,0 -4 0,14 0 31,-5 -8 -31,10 0 0,-5 -4 16,9 4 -16,-4 -4 31,14 0 -31,0 -4 16,0 -12 -16,-1 4 15,1 0 -15,19 -12 32,-5 16 -32,-1 -16 0,6 16 31,-14 4 -31,18 -4 0,-5 0 31,1 0 -31,0 -4 0,4 -12 16,-9 8 -16,0 -12 31,-1 12 -31,-3 -8 0,8 8 31,1 -4 -31,-5 4 0,4 -16 31,6 8 -31,-6 -8 0,-4 -4 16,14 8 -16,-19 0 19,15 -8 -19,-1 -8 0,0 -8 32,-4 0 -32,4 0 0,-9 -4 31,0 -8 -31,-5 4 0,9 8 31,-13 4 -31,-1 -8 0,-8 -4 16,-1 -8 -16,-14 4 31,4 4 -31,1 4 0,4 4 16,-4 -12 -16,9 0 31,-4 -4 -31,-1 -12 15,5 20 -15,-4 -16 16,-6 4 -16,6 -12 31,-1 -8 -31,-4 -12 0,4 8 32,-18 0 -32,18 8 0,0 4 31,-9 -12 -31,-4 0 0,-1 4 15,0 16 -15,5 -8 32,-23 4 -32,9 8 15,-14 -8 -15,4 12 16,-4 8 -16,-5 -8 31,-14 -4 -31,5 4 0,-24 0 31,10 0 -31,-24 0 0,-9 0 16,-29 -20 -16,1 -8 31,27 12 -31,20 20 0,-38 0 31,108 24 -31,0 0 0,0 0 31</inkml:trace>
    </iact:actionData>
  </iact:action>
  <iact:action type="add" startTime="263206">
    <iact:property name="dataType"/>
    <iact:actionData xml:id="d42">
      <inkml:trace xmlns:inkml="http://www.w3.org/2003/InkML" xml:id="stk42" contextRef="#ctx0" brushRef="#br2">20006 10723 0,'0'0'15,"0"0"-15,0 0 32,85 -4 -32,-48 4 0,1 28 31,4 -24 -31,5 4 0,14 -20 15,14 24 -15,1 -12 32,-1 4 -17,5 -16 -15,9 8 0,5 0 16,19 0 -16,-5 8 31,-5 8 -31,-9 8 16,5 -12 -16,-1 -8 15,15 16 -15,-10 -12 32,5 16 -32,-14 -12 0,-14 0 15,-19 4 -15,33 -12 32,-19 28 -32,10 -8 0,-19 -8 31,0 8 -31,-1 12 0,15 -24 46,5 -12 -46,4 4 0,-9 24 16,-10 -20 -16,-13 12 31,-1 4 -31,-14 8 0,-18 -12 31,-1 -8 -31,-18 16 0,-14 12 31,9 -36 -31,0 0 0,0 0 0</inkml:trace>
    </iact:actionData>
  </iact:action>
  <iact:action type="add" startTime="272437">
    <iact:property name="dataType"/>
    <iact:actionData xml:id="d43">
      <inkml:trace xmlns:inkml="http://www.w3.org/2003/InkML" xml:id="stk43" contextRef="#ctx0" brushRef="#br2">18160 9727 0,'-61'12'32,"61"-12"-32,0 0 15,0 0 -15,0 0 0,-52 -116 31,24 76 -31,5 12 31,4 -12 -31,-9 12 0,-5 8 31,-5 -4 -31,0 -12 0,1 12 31,-10 12 -31,14 8 0,-19 -12 32,1 16 -32,8 8 0,-4 -12 15,-4 -4 -15,4 -4 31,5 24 -31,-10 -8 0,5 12 32,0 -4 -32,5 8 0,-5 20 15,-5 0 -15,0 -16 32,5 0 -32,-4 4 15,13 0 -15,0 4 16,10 0 -16,-5 12 31,-18 4 -31,8 -4 0,-4 16 31,-4 -16 -31,27 16 0,-9 -4 32,-4 -4 -32,9 0 0,4 -4 15,-4 4 -15,0 28 31,9 -16 -31,5 0 16,19 -12 -16,-10 4 16,14 -4 -16,-13 4 31,18 0 -31,0 0 0,0 0 16,-5 8 -16,5 -4 30,5 16 -30,5 -8 15,18 -20 -15,-23 8 16,4 -4 -16,5 12 31,15 4 -31,-1 -8 0,10 -8 32,-5 -4 -32,0 -24 0,0 8 15,4 -20 -15,1 12 31,9 0 -31,-5 -16 0,-4 4 32,4 -8 -32,-9 -8 0,5 4 31,0 0 -31,-1 -8 0,15 0 16,0 -8 -16,14 -12 31,0 8 -31,-10 -8 0,-4 8 31,-10 -8 -31,-13 -4 0,4 -20 31,-10 0 -31,-18 -44 0,-5 20 16,14 -16 -16,0 12 31,5 -12 -31,-9 20 16,-5 8 -16,-5 8 15,-10 0 -15,-8 -24 32,-6 -40 -32,10 16 0,0 16 31,5 20 -31,-19 24 0,4 0 16,-13 16 -16,-5 -8 31,9 0 -31,-19 -8 0,15 0 31,-24 -12 -31,19 8 0,-10 4 31,5 12 -31,0 28 0,-56 -20 16,-33 24 -16,122 0 31,0 0 -31,0 0 0</inkml:trace>
    </iact:actionData>
  </iact:action>
  <iact:action type="add" startTime="275634">
    <iact:property name="dataType"/>
    <iact:actionData xml:id="d44">
      <inkml:trace xmlns:inkml="http://www.w3.org/2003/InkML" xml:id="stk44" contextRef="#ctx0" brushRef="#br4">17549 9479 0,'0'0'15,"-80"-44"-15,10 4 30,-10 24 -30,0 0 0,5 32 16,0 -4 0,-14 20 -16,-1 0 15,10 8 -15,19 12 32,5 -4 -32,0 24 0,-1 4 15,6 16 -15,13 -8 31,24 -4 -31,5 0 16,4 8 -16,10 -8 16,13 24 -16,1 8 31,-5 -12 -31,19 0 0,0 -4 16,0 0 -16,9 16 31,-14 -12 -31,5 -4 15,-5 -8 -15,10 16 16,4 -4 -16,5 -20 31,-4 -20 -31,8 4 0,6 -20 32,4 -8 -32,0 -4 0,0 -8 31,-14 0 -31,0 -16 0,4 -16 15,1 -16 -15,19 -8 32,18 -12 -32,-5 12 15,-8 0 -15,-1 -12 16,-19 -4 -16,-4 -8 31,-1 0 -31,-8 -28 0,-1 -4 31,-14 -16 -31,10 0 0,18 -8 16,1 0 -16,-11 40 35,-8 0 -35,-19 -24 0,4 4 32,-18 -28 -32,0 12 0,-15 20 31,-4 24 -31,-5 16 0,-18 -24 15,4 8 -15,-19 -60 32,-4 28 -32,9 8 0,5 24 31,-10 12 -31,5 12 0,-9 0 31,-15 24 -31,-27 0 0,4 8 31,-33 -4 -31,-9 8 0,-15 0 16,-51 8 -16,202 -4 31,0 0 -31,0 0 0</inkml:trace>
    </iact:actionData>
  </iact:action>
  <iact:action type="add" startTime="293630">
    <iact:property name="dataType"/>
    <iact:actionData xml:id="d45">
      <inkml:trace xmlns:inkml="http://www.w3.org/2003/InkML" xml:id="stk45" contextRef="#ctx0" brushRef="#br4">3188 5411 0,'14'-16'31,"-14"16"-31,0 0 15,0 0 -15,-89 52 32,51 -24 -32,19 4 15,-4 0 -15,9 -16 16,14 4 -16,-10 0 31,20 -12 -31,-1 20 16,5 0 -16,14 -24 0,1 20 31,8 -12 -31,-9 0 16,-4 0 -16,-1 4 15,6 4 -15,-6 -8 32,5 4 -32,24 -8 0,0 8 15,-10 -4 1,-5 -12 -16,10 24 15,0 -12 -15,-9 8 32,0 -8 -32,-10 0 15,-9 8 -15,4 -12 16,-4 0 -16,4 8 31,-9 -4 -31,-4 -4 0,-15 8 16,5 -4 -16,-14 0 0,0 8 31,-5 12 -15,0 -12 -16,1 -4 15,-11 28 -15,11 -16 32,-20 12 -32,0 -4 0,10 8 31,-19 0 -31,19 0 0,0 -8 31,-10 -12 -31,1 -12 0,-24 -8 16,9 8 -16,5 -8 31,5 4 -31,-1 -12 0,-8 -8 31,-1 -24 -31,-4 -12 0,-1 -40 31,-4 -28 -31,-19 -8 0,80 124 32,0 0 -32,0 0 0</inkml:trace>
    </iact:actionData>
  </iact:action>
  <iact:action type="add" startTime="293631">
    <iact:property name="dataType"/>
    <iact:actionData xml:id="d46">
      <inkml:trace xmlns:inkml="http://www.w3.org/2003/InkML" xml:id="stk46" contextRef="#ctx0" brushRef="#brinv">0 0 0</inkml:trace>
    </iact:actionData>
  </iact:action>
  <iact:action type="add" startTime="293632">
    <iact:property name="dataType"/>
    <iact:actionData xml:id="d47">
      <inkml:trace xmlns:inkml="http://www.w3.org/2003/InkML" xml:id="stk47" contextRef="#ctx0" brushRef="#brinv">23579 14755 0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video" Target="NULL" TargetMode="Externa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10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1.mp4"/><Relationship Id="rId7" Type="http://schemas.openxmlformats.org/officeDocument/2006/relationships/image" Target="../media/image1.png"/><Relationship Id="rId2" Type="http://schemas.microsoft.com/office/2007/relationships/media" Target="../media/media11.mp4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video" Target="../media/media12.mp4"/><Relationship Id="rId7" Type="http://schemas.openxmlformats.org/officeDocument/2006/relationships/image" Target="../media/image1.png"/><Relationship Id="rId2" Type="http://schemas.microsoft.com/office/2007/relationships/media" Target="../media/media12.mp4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13.mp4"/><Relationship Id="rId7" Type="http://schemas.microsoft.com/office/2011/relationships/inkAction" Target="../ink/inkAction4.xml"/><Relationship Id="rId2" Type="http://schemas.openxmlformats.org/officeDocument/2006/relationships/tags" Target="../tags/tag24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video" Target="NULL" TargetMode="External"/><Relationship Id="rId1" Type="http://schemas.openxmlformats.org/officeDocument/2006/relationships/tags" Target="../tags/tag26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14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mp4"/><Relationship Id="rId7" Type="http://schemas.microsoft.com/office/2011/relationships/inkAction" Target="../ink/inkAction1.xml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video" Target="NULL" TargetMode="External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7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video" Target="NULL" TargetMode="External"/><Relationship Id="rId1" Type="http://schemas.openxmlformats.org/officeDocument/2006/relationships/tags" Target="../tags/tag1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8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9.mp4"/><Relationship Id="rId7" Type="http://schemas.microsoft.com/office/2011/relationships/inkAction" Target="../ink/inkAction2.xml"/><Relationship Id="rId2" Type="http://schemas.openxmlformats.org/officeDocument/2006/relationships/tags" Target="../tags/tag15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9760156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Elementary Graph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22.1-2</a:t>
            </a:r>
          </a:p>
        </p:txBody>
      </p:sp>
      <p:pic>
        <p:nvPicPr>
          <p:cNvPr id="5" name="tmp509B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8.020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863">
        <p:fade/>
      </p:transition>
    </mc:Choice>
    <mc:Fallback xmlns="">
      <p:transition spd="med" advTm="188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Breadth-First Search (BFS)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vertex has a color B, G, W. </a:t>
            </a:r>
          </a:p>
          <a:p>
            <a:pPr lvl="1"/>
            <a:r>
              <a:rPr lang="en-US" dirty="0"/>
              <a:t>W is unexplored (initially all vertices are W)</a:t>
            </a:r>
          </a:p>
          <a:p>
            <a:pPr lvl="1"/>
            <a:r>
              <a:rPr lang="en-US" dirty="0"/>
              <a:t>B is fully explored (at the end all are B)</a:t>
            </a:r>
          </a:p>
          <a:p>
            <a:pPr lvl="1"/>
            <a:r>
              <a:rPr lang="en-US" dirty="0"/>
              <a:t>G  is discovered but not finished</a:t>
            </a:r>
          </a:p>
          <a:p>
            <a:r>
              <a:rPr lang="en-US" dirty="0"/>
              <a:t>Distance: Distance to s (initially all set to infinity, except s)</a:t>
            </a:r>
          </a:p>
          <a:p>
            <a:r>
              <a:rPr lang="en-US" dirty="0"/>
              <a:t>Predecessor: next vertex on path to s</a:t>
            </a:r>
          </a:p>
          <a:p>
            <a:r>
              <a:rPr lang="en-US" dirty="0"/>
              <a:t>When a vertex is discovered:</a:t>
            </a:r>
          </a:p>
          <a:p>
            <a:pPr lvl="1"/>
            <a:r>
              <a:rPr lang="en-US" dirty="0"/>
              <a:t>Color it G, insert into FIFO Queue</a:t>
            </a:r>
          </a:p>
          <a:p>
            <a:r>
              <a:rPr lang="en-US" dirty="0"/>
              <a:t>When vertex is popped from queue, explore its W neighbors</a:t>
            </a:r>
          </a:p>
          <a:p>
            <a:pPr marL="365760" lvl="1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tmp3B1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7.4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925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659">
        <p:fade/>
      </p:transition>
    </mc:Choice>
    <mc:Fallback xmlns="">
      <p:transition spd="med" advTm="1406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BFS: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BFS(G,s)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For each vertex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−{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W;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=∞;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NIL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color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G;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=0;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NIL</m:t>
                    </m:r>
                  </m:oMath>
                </a14:m>
                <a:endParaRPr lang="en-US" b="0" i="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b="0" i="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=∅;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Enqueue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246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tmpDD7A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066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841">
        <p:fade/>
      </p:transition>
    </mc:Choice>
    <mc:Fallback xmlns="">
      <p:transition spd="med" advTm="928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BFS,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12" y="1828800"/>
            <a:ext cx="10595389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While Q not empty</a:t>
            </a:r>
          </a:p>
          <a:p>
            <a:pPr marL="365760" lvl="1" indent="0">
              <a:buNone/>
            </a:pPr>
            <a:r>
              <a:rPr lang="en-US" sz="2800" i="1" dirty="0"/>
              <a:t>u</a:t>
            </a:r>
            <a:r>
              <a:rPr lang="en-US" sz="2800" dirty="0"/>
              <a:t> =DEQUEUE(Q)</a:t>
            </a:r>
          </a:p>
          <a:p>
            <a:pPr marL="365760" lvl="1" indent="0">
              <a:buNone/>
            </a:pPr>
            <a:r>
              <a:rPr lang="en-US" sz="2800" dirty="0"/>
              <a:t>For each neighbor </a:t>
            </a:r>
            <a:r>
              <a:rPr lang="en-US" sz="2800" i="1" dirty="0"/>
              <a:t>v</a:t>
            </a:r>
            <a:r>
              <a:rPr lang="en-US" sz="2800" dirty="0"/>
              <a:t> of </a:t>
            </a:r>
            <a:r>
              <a:rPr lang="en-US" sz="2800" i="1" dirty="0"/>
              <a:t>u:</a:t>
            </a:r>
          </a:p>
          <a:p>
            <a:pPr marL="365760" lvl="1" indent="0">
              <a:buNone/>
            </a:pPr>
            <a:r>
              <a:rPr lang="en-US" sz="2800" dirty="0"/>
              <a:t>   if </a:t>
            </a:r>
            <a:r>
              <a:rPr lang="en-US" sz="2800" i="1" dirty="0"/>
              <a:t>v</a:t>
            </a:r>
            <a:r>
              <a:rPr lang="en-US" sz="2800" dirty="0"/>
              <a:t> is W then: </a:t>
            </a:r>
          </a:p>
          <a:p>
            <a:pPr marL="365760" lvl="1" indent="0">
              <a:buNone/>
            </a:pPr>
            <a:r>
              <a:rPr lang="en-US" sz="2800" dirty="0"/>
              <a:t>       Color </a:t>
            </a:r>
            <a:r>
              <a:rPr lang="en-US" sz="2800" i="1" dirty="0"/>
              <a:t>v</a:t>
            </a:r>
            <a:r>
              <a:rPr lang="en-US" sz="2800" dirty="0"/>
              <a:t> as G</a:t>
            </a:r>
          </a:p>
          <a:p>
            <a:pPr marL="365760" lvl="1" indent="0">
              <a:buNone/>
            </a:pPr>
            <a:r>
              <a:rPr lang="en-US" sz="2800" i="1" dirty="0"/>
              <a:t>       </a:t>
            </a:r>
            <a:r>
              <a:rPr lang="en-US" sz="2800" i="1" dirty="0" err="1"/>
              <a:t>v.d</a:t>
            </a:r>
            <a:r>
              <a:rPr lang="en-US" sz="2800" i="1" dirty="0"/>
              <a:t> = </a:t>
            </a:r>
            <a:r>
              <a:rPr lang="en-US" sz="2800" i="1" dirty="0" err="1"/>
              <a:t>u.d</a:t>
            </a:r>
            <a:r>
              <a:rPr lang="en-US" sz="2800" i="1" dirty="0"/>
              <a:t> +</a:t>
            </a:r>
            <a:r>
              <a:rPr lang="en-US" sz="2800" dirty="0"/>
              <a:t>1</a:t>
            </a:r>
          </a:p>
          <a:p>
            <a:pPr marL="731520" lvl="2" indent="0">
              <a:buNone/>
            </a:pPr>
            <a:r>
              <a:rPr lang="en-US" sz="2800" i="1" dirty="0">
                <a:latin typeface="+mj-lt"/>
                <a:cs typeface="Times New Roman" panose="02020603050405020304" pitchFamily="18" charset="0"/>
              </a:rPr>
              <a:t>   v</a:t>
            </a:r>
            <a:r>
              <a:rPr lang="en-US" sz="2800" i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.π = u;</a:t>
            </a:r>
          </a:p>
          <a:p>
            <a:pPr marL="731520" lvl="2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 ENQUEUE(</a:t>
            </a:r>
            <a:r>
              <a:rPr lang="en-US" sz="2800" dirty="0"/>
              <a:t>v)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marL="365760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After </a:t>
            </a:r>
            <a:r>
              <a:rPr lang="en-US" sz="2800" dirty="0"/>
              <a:t>all neighbors are processed, color </a:t>
            </a:r>
            <a:r>
              <a:rPr lang="en-US" sz="2800" i="1" dirty="0"/>
              <a:t>u</a:t>
            </a:r>
            <a:r>
              <a:rPr lang="en-US" sz="2800" dirty="0"/>
              <a:t> as </a:t>
            </a:r>
            <a:r>
              <a:rPr lang="en-US" sz="2800" dirty="0">
                <a:solidFill>
                  <a:schemeClr val="tx1"/>
                </a:solidFill>
              </a:rPr>
              <a:t>B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tmp37D4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Ink 6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74872" y="2999624"/>
              <a:ext cx="644822" cy="57292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5871" y="2990616"/>
                <a:ext cx="662824" cy="75308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418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010">
        <p:fade/>
      </p:transition>
    </mc:Choice>
    <mc:Fallback xmlns="">
      <p:transition spd="med" advTm="97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Breadth First Search (s=a)</a:t>
            </a:r>
          </a:p>
        </p:txBody>
      </p:sp>
      <p:sp>
        <p:nvSpPr>
          <p:cNvPr id="20" name="Oval 19"/>
          <p:cNvSpPr/>
          <p:nvPr/>
        </p:nvSpPr>
        <p:spPr>
          <a:xfrm>
            <a:off x="7016563" y="3213100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9164" y="3899367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754415" y="3213567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16564" y="4541691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754416" y="4585167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68564" y="3899367"/>
            <a:ext cx="303212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4" idx="1"/>
          </p:cNvCxnSpPr>
          <p:nvPr/>
        </p:nvCxnSpPr>
        <p:spPr>
          <a:xfrm>
            <a:off x="4197164" y="4127967"/>
            <a:ext cx="597261" cy="49811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4" idx="0"/>
          </p:cNvCxnSpPr>
          <p:nvPr/>
        </p:nvCxnSpPr>
        <p:spPr>
          <a:xfrm flipH="1">
            <a:off x="4891015" y="3495849"/>
            <a:ext cx="35234" cy="108931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3" idx="0"/>
          </p:cNvCxnSpPr>
          <p:nvPr/>
        </p:nvCxnSpPr>
        <p:spPr>
          <a:xfrm flipH="1">
            <a:off x="7153163" y="3497888"/>
            <a:ext cx="17605" cy="104380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4"/>
            <a:endCxn id="23" idx="2"/>
          </p:cNvCxnSpPr>
          <p:nvPr/>
        </p:nvCxnSpPr>
        <p:spPr>
          <a:xfrm>
            <a:off x="4891014" y="3492967"/>
            <a:ext cx="2125550" cy="118842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0" idx="2"/>
          </p:cNvCxnSpPr>
          <p:nvPr/>
        </p:nvCxnSpPr>
        <p:spPr>
          <a:xfrm flipV="1">
            <a:off x="5027612" y="3352800"/>
            <a:ext cx="1988951" cy="4350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1" idx="2"/>
          </p:cNvCxnSpPr>
          <p:nvPr/>
        </p:nvCxnSpPr>
        <p:spPr>
          <a:xfrm flipV="1">
            <a:off x="4273364" y="4039067"/>
            <a:ext cx="4495800" cy="450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46476" y="3127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76854" y="31573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45759" y="3829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29455" y="38461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32924" y="4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16563" y="451320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3" name="tmpF50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26983" y="848950"/>
              <a:ext cx="6784219" cy="4431931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7983" y="839950"/>
                <a:ext cx="6802219" cy="44499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330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8519">
        <p:fade/>
      </p:transition>
    </mc:Choice>
    <mc:Fallback xmlns="">
      <p:transition spd="med" advTm="2985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BFS: Complexity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adjacency list. Why?</a:t>
            </a:r>
          </a:p>
          <a:p>
            <a:r>
              <a:rPr lang="en-US" dirty="0"/>
              <a:t>Time complexity is the same as data structure (adjacency list, O(</a:t>
            </a:r>
            <a:r>
              <a:rPr lang="en-US" dirty="0" err="1"/>
              <a:t>m+n</a:t>
            </a:r>
            <a:r>
              <a:rPr lang="en-US" dirty="0"/>
              <a:t>))</a:t>
            </a:r>
          </a:p>
        </p:txBody>
      </p:sp>
      <p:pic>
        <p:nvPicPr>
          <p:cNvPr id="4" name="tmp89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45.83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856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55">
        <p:fade/>
      </p:transition>
    </mc:Choice>
    <mc:Fallback xmlns="">
      <p:transition spd="med" advTm="40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812" y="1600200"/>
            <a:ext cx="9782801" cy="5029200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How do you represent a road map?</a:t>
            </a:r>
          </a:p>
          <a:p>
            <a:r>
              <a:rPr lang="en-US" dirty="0">
                <a:solidFill>
                  <a:schemeClr val="tx2"/>
                </a:solidFill>
              </a:rPr>
              <a:t>There</a:t>
            </a:r>
            <a:r>
              <a:rPr lang="en-US" dirty="0"/>
              <a:t> are cities, roads connecting them.</a:t>
            </a:r>
          </a:p>
          <a:p>
            <a:pPr lvl="1"/>
            <a:r>
              <a:rPr lang="en-US" dirty="0"/>
              <a:t>Some roads are two-way, some are one-way</a:t>
            </a:r>
          </a:p>
          <a:p>
            <a:r>
              <a:rPr lang="en-US" dirty="0"/>
              <a:t>We use the notion of a </a:t>
            </a:r>
            <a:r>
              <a:rPr lang="en-US" dirty="0">
                <a:solidFill>
                  <a:srgbClr val="FF0000"/>
                </a:solidFill>
              </a:rPr>
              <a:t>graph </a:t>
            </a:r>
            <a:r>
              <a:rPr lang="en-US" dirty="0">
                <a:solidFill>
                  <a:schemeClr val="tx2"/>
                </a:solidFill>
              </a:rPr>
              <a:t>G=(V,E)</a:t>
            </a:r>
          </a:p>
          <a:p>
            <a:r>
              <a:rPr lang="en-US" dirty="0">
                <a:solidFill>
                  <a:schemeClr val="tx2"/>
                </a:solidFill>
              </a:rPr>
              <a:t>V= vertices (cities), E=edges (roads)</a:t>
            </a:r>
          </a:p>
          <a:p>
            <a:r>
              <a:rPr lang="en-US" dirty="0">
                <a:solidFill>
                  <a:schemeClr val="tx2"/>
                </a:solidFill>
              </a:rPr>
              <a:t>Two-way roads: undirected one way roads: directed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323011" y="4889033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75612" y="5575300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60863" y="4889500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23012" y="6217624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60864" y="6261100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75012" y="5575300"/>
            <a:ext cx="303212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27" idx="1"/>
          </p:cNvCxnSpPr>
          <p:nvPr/>
        </p:nvCxnSpPr>
        <p:spPr>
          <a:xfrm>
            <a:off x="3503612" y="5803900"/>
            <a:ext cx="597261" cy="49811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7" idx="0"/>
          </p:cNvCxnSpPr>
          <p:nvPr/>
        </p:nvCxnSpPr>
        <p:spPr>
          <a:xfrm flipH="1">
            <a:off x="4197463" y="5171782"/>
            <a:ext cx="35234" cy="108931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6" idx="0"/>
          </p:cNvCxnSpPr>
          <p:nvPr/>
        </p:nvCxnSpPr>
        <p:spPr>
          <a:xfrm flipH="1">
            <a:off x="6459611" y="5173821"/>
            <a:ext cx="17605" cy="104380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5" idx="4"/>
            <a:endCxn id="26" idx="2"/>
          </p:cNvCxnSpPr>
          <p:nvPr/>
        </p:nvCxnSpPr>
        <p:spPr>
          <a:xfrm>
            <a:off x="4197462" y="5168900"/>
            <a:ext cx="2125550" cy="118842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7" idx="2"/>
          </p:cNvCxnSpPr>
          <p:nvPr/>
        </p:nvCxnSpPr>
        <p:spPr>
          <a:xfrm flipV="1">
            <a:off x="4334060" y="5028733"/>
            <a:ext cx="1988951" cy="4350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2" idx="2"/>
          </p:cNvCxnSpPr>
          <p:nvPr/>
        </p:nvCxnSpPr>
        <p:spPr>
          <a:xfrm flipV="1">
            <a:off x="3579812" y="5715000"/>
            <a:ext cx="4495800" cy="450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tmpC4CE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33.052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97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034">
        <p:fade/>
      </p:transition>
    </mc:Choice>
    <mc:Fallback xmlns="">
      <p:transition spd="med" advTm="920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</p:childTnLst>
        </p:cTn>
      </p:par>
    </p:tnLst>
    <p:bldLst>
      <p:bldP spid="3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Graphs: Undirected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6713" y="1447800"/>
            <a:ext cx="10134600" cy="4572000"/>
          </a:xfrm>
        </p:spPr>
        <p:txBody>
          <a:bodyPr/>
          <a:lstStyle/>
          <a:p>
            <a:r>
              <a:rPr lang="en-US" dirty="0"/>
              <a:t>G=(V,E), undirected graph</a:t>
            </a:r>
          </a:p>
          <a:p>
            <a:r>
              <a:rPr lang="en-US" dirty="0"/>
              <a:t>V={a, b, c, d, e, f}</a:t>
            </a:r>
          </a:p>
          <a:p>
            <a:r>
              <a:rPr lang="en-US" dirty="0"/>
              <a:t>E={(</a:t>
            </a:r>
            <a:r>
              <a:rPr lang="en-US" dirty="0" err="1"/>
              <a:t>a,b</a:t>
            </a:r>
            <a:r>
              <a:rPr lang="en-US" dirty="0"/>
              <a:t>), (</a:t>
            </a:r>
            <a:r>
              <a:rPr lang="en-US" dirty="0" err="1"/>
              <a:t>a,e</a:t>
            </a:r>
            <a:r>
              <a:rPr lang="en-US" dirty="0"/>
              <a:t>), (</a:t>
            </a:r>
            <a:r>
              <a:rPr lang="en-US" dirty="0" err="1"/>
              <a:t>a,f</a:t>
            </a:r>
            <a:r>
              <a:rPr lang="en-US" dirty="0"/>
              <a:t>), (</a:t>
            </a:r>
            <a:r>
              <a:rPr lang="en-US" dirty="0" err="1"/>
              <a:t>b,f</a:t>
            </a:r>
            <a:r>
              <a:rPr lang="en-US" dirty="0"/>
              <a:t>), (</a:t>
            </a:r>
            <a:r>
              <a:rPr lang="en-US" dirty="0" err="1"/>
              <a:t>c,d</a:t>
            </a:r>
            <a:r>
              <a:rPr lang="en-US" dirty="0"/>
              <a:t>), (</a:t>
            </a:r>
            <a:r>
              <a:rPr lang="en-US" dirty="0" err="1"/>
              <a:t>c,e</a:t>
            </a:r>
            <a:r>
              <a:rPr lang="en-US" dirty="0"/>
              <a:t>)}</a:t>
            </a:r>
          </a:p>
          <a:p>
            <a:r>
              <a:rPr lang="en-US" dirty="0"/>
              <a:t>If (</a:t>
            </a:r>
            <a:r>
              <a:rPr lang="en-US" dirty="0" err="1"/>
              <a:t>a,b</a:t>
            </a:r>
            <a:r>
              <a:rPr lang="en-US" dirty="0"/>
              <a:t>) is an edge, so is (</a:t>
            </a:r>
            <a:r>
              <a:rPr lang="en-US" dirty="0" err="1"/>
              <a:t>b,a</a:t>
            </a:r>
            <a:r>
              <a:rPr lang="en-US" dirty="0"/>
              <a:t>) </a:t>
            </a:r>
          </a:p>
        </p:txBody>
      </p:sp>
      <p:sp>
        <p:nvSpPr>
          <p:cNvPr id="19" name="Oval 18"/>
          <p:cNvSpPr/>
          <p:nvPr/>
        </p:nvSpPr>
        <p:spPr>
          <a:xfrm>
            <a:off x="5484811" y="3898433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7412" y="4584700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222663" y="3898900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84812" y="5227024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22664" y="5270500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36812" y="4584700"/>
            <a:ext cx="303212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endCxn id="23" idx="1"/>
          </p:cNvCxnSpPr>
          <p:nvPr/>
        </p:nvCxnSpPr>
        <p:spPr>
          <a:xfrm>
            <a:off x="2665412" y="4813300"/>
            <a:ext cx="597261" cy="49811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3" idx="0"/>
          </p:cNvCxnSpPr>
          <p:nvPr/>
        </p:nvCxnSpPr>
        <p:spPr>
          <a:xfrm flipH="1">
            <a:off x="3359263" y="4181182"/>
            <a:ext cx="35234" cy="108931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2" idx="0"/>
          </p:cNvCxnSpPr>
          <p:nvPr/>
        </p:nvCxnSpPr>
        <p:spPr>
          <a:xfrm flipH="1">
            <a:off x="5621411" y="4183221"/>
            <a:ext cx="17605" cy="104380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4"/>
            <a:endCxn id="22" idx="2"/>
          </p:cNvCxnSpPr>
          <p:nvPr/>
        </p:nvCxnSpPr>
        <p:spPr>
          <a:xfrm>
            <a:off x="3359262" y="4178300"/>
            <a:ext cx="2125550" cy="118842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9" idx="2"/>
          </p:cNvCxnSpPr>
          <p:nvPr/>
        </p:nvCxnSpPr>
        <p:spPr>
          <a:xfrm flipV="1">
            <a:off x="3495860" y="4038133"/>
            <a:ext cx="1988951" cy="4350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0" idx="2"/>
          </p:cNvCxnSpPr>
          <p:nvPr/>
        </p:nvCxnSpPr>
        <p:spPr>
          <a:xfrm flipV="1">
            <a:off x="2741612" y="4724400"/>
            <a:ext cx="4495800" cy="450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14724" y="3812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45102" y="38427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4007" y="45143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97703" y="45315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01172" y="52116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84811" y="519854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38" name="tmp105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2.496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19">
        <p:fade/>
      </p:transition>
    </mc:Choice>
    <mc:Fallback xmlns="">
      <p:transition spd="med" advTm="17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Graphs: Directed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812" y="1600200"/>
            <a:ext cx="10134600" cy="4572000"/>
          </a:xfrm>
        </p:spPr>
        <p:txBody>
          <a:bodyPr/>
          <a:lstStyle/>
          <a:p>
            <a:r>
              <a:rPr lang="en-US" dirty="0"/>
              <a:t>G=(V,E), directed graph</a:t>
            </a:r>
          </a:p>
          <a:p>
            <a:r>
              <a:rPr lang="en-US" dirty="0"/>
              <a:t>V={a, b, c, d, e, f}</a:t>
            </a:r>
          </a:p>
          <a:p>
            <a:r>
              <a:rPr lang="en-US" dirty="0"/>
              <a:t>E={(</a:t>
            </a:r>
            <a:r>
              <a:rPr lang="en-US" dirty="0" err="1"/>
              <a:t>a,b</a:t>
            </a:r>
            <a:r>
              <a:rPr lang="en-US" dirty="0"/>
              <a:t>), (</a:t>
            </a:r>
            <a:r>
              <a:rPr lang="en-US" dirty="0" err="1"/>
              <a:t>a,f</a:t>
            </a:r>
            <a:r>
              <a:rPr lang="en-US" dirty="0"/>
              <a:t>), (</a:t>
            </a:r>
            <a:r>
              <a:rPr lang="en-US" dirty="0" err="1"/>
              <a:t>c,e</a:t>
            </a:r>
            <a:r>
              <a:rPr lang="en-US" dirty="0"/>
              <a:t>), (</a:t>
            </a:r>
            <a:r>
              <a:rPr lang="en-US" dirty="0" err="1"/>
              <a:t>d,c</a:t>
            </a:r>
            <a:r>
              <a:rPr lang="en-US" dirty="0"/>
              <a:t>), (</a:t>
            </a:r>
            <a:r>
              <a:rPr lang="en-US" dirty="0" err="1"/>
              <a:t>e,a</a:t>
            </a:r>
            <a:r>
              <a:rPr lang="en-US" dirty="0"/>
              <a:t>), (</a:t>
            </a:r>
            <a:r>
              <a:rPr lang="en-US" dirty="0" err="1"/>
              <a:t>f,b</a:t>
            </a:r>
            <a:r>
              <a:rPr lang="en-US" dirty="0"/>
              <a:t>)}</a:t>
            </a:r>
          </a:p>
          <a:p>
            <a:r>
              <a:rPr lang="en-US" dirty="0"/>
              <a:t>If (</a:t>
            </a:r>
            <a:r>
              <a:rPr lang="en-US" dirty="0" err="1"/>
              <a:t>a,b</a:t>
            </a:r>
            <a:r>
              <a:rPr lang="en-US" dirty="0"/>
              <a:t>) is an edge, so is (</a:t>
            </a:r>
            <a:r>
              <a:rPr lang="en-US" dirty="0" err="1"/>
              <a:t>b,a</a:t>
            </a:r>
            <a:r>
              <a:rPr lang="en-US" dirty="0"/>
              <a:t>) </a:t>
            </a:r>
          </a:p>
        </p:txBody>
      </p:sp>
      <p:sp>
        <p:nvSpPr>
          <p:cNvPr id="19" name="Oval 18"/>
          <p:cNvSpPr/>
          <p:nvPr/>
        </p:nvSpPr>
        <p:spPr>
          <a:xfrm>
            <a:off x="5484811" y="3898433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37412" y="4584700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222663" y="3898900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84812" y="5227024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22664" y="5270500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36812" y="4584700"/>
            <a:ext cx="303212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endCxn id="23" idx="1"/>
          </p:cNvCxnSpPr>
          <p:nvPr/>
        </p:nvCxnSpPr>
        <p:spPr>
          <a:xfrm>
            <a:off x="2665412" y="4813300"/>
            <a:ext cx="597261" cy="498117"/>
          </a:xfrm>
          <a:prstGeom prst="line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3" idx="0"/>
          </p:cNvCxnSpPr>
          <p:nvPr/>
        </p:nvCxnSpPr>
        <p:spPr>
          <a:xfrm flipH="1">
            <a:off x="3359263" y="4181182"/>
            <a:ext cx="35234" cy="1089318"/>
          </a:xfrm>
          <a:prstGeom prst="line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2" idx="0"/>
          </p:cNvCxnSpPr>
          <p:nvPr/>
        </p:nvCxnSpPr>
        <p:spPr>
          <a:xfrm flipH="1">
            <a:off x="5621411" y="4183221"/>
            <a:ext cx="17605" cy="1043803"/>
          </a:xfrm>
          <a:prstGeom prst="line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4"/>
            <a:endCxn id="22" idx="2"/>
          </p:cNvCxnSpPr>
          <p:nvPr/>
        </p:nvCxnSpPr>
        <p:spPr>
          <a:xfrm>
            <a:off x="3359262" y="4178300"/>
            <a:ext cx="2125550" cy="1188424"/>
          </a:xfrm>
          <a:prstGeom prst="line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9" idx="2"/>
          </p:cNvCxnSpPr>
          <p:nvPr/>
        </p:nvCxnSpPr>
        <p:spPr>
          <a:xfrm flipV="1">
            <a:off x="3495860" y="4038133"/>
            <a:ext cx="1988951" cy="43508"/>
          </a:xfrm>
          <a:prstGeom prst="line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0" idx="2"/>
          </p:cNvCxnSpPr>
          <p:nvPr/>
        </p:nvCxnSpPr>
        <p:spPr>
          <a:xfrm flipV="1">
            <a:off x="2741612" y="4724400"/>
            <a:ext cx="4495800" cy="4507"/>
          </a:xfrm>
          <a:prstGeom prst="line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14724" y="3812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45102" y="38427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4007" y="45143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97703" y="45315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01172" y="52116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84811" y="519854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6" name="tmp30E0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477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274">
        <p:fade/>
      </p:transition>
    </mc:Choice>
    <mc:Fallback xmlns="">
      <p:transition spd="med" advTm="822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Representation: Adjacency Matrix </a:t>
            </a:r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1593436" y="4336050"/>
            <a:ext cx="9782801" cy="236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nxn</a:t>
            </a:r>
            <a:r>
              <a:rPr lang="en-US" dirty="0"/>
              <a:t> matrix (n = |V|)</a:t>
            </a:r>
          </a:p>
          <a:p>
            <a:r>
              <a:rPr lang="en-US" dirty="0"/>
              <a:t>If edge (</a:t>
            </a:r>
            <a:r>
              <a:rPr lang="en-US" dirty="0" err="1"/>
              <a:t>u,v</a:t>
            </a:r>
            <a:r>
              <a:rPr lang="en-US" dirty="0"/>
              <a:t>) exists for </a:t>
            </a:r>
            <a:r>
              <a:rPr lang="en-US" dirty="0" err="1"/>
              <a:t>u≤v</a:t>
            </a:r>
            <a:r>
              <a:rPr lang="en-US" dirty="0"/>
              <a:t>, entry (</a:t>
            </a:r>
            <a:r>
              <a:rPr lang="en-US" dirty="0" err="1"/>
              <a:t>u,v</a:t>
            </a:r>
            <a:r>
              <a:rPr lang="en-US" dirty="0"/>
              <a:t>) = 1 else 0</a:t>
            </a:r>
          </a:p>
          <a:p>
            <a:r>
              <a:rPr lang="en-US" dirty="0"/>
              <a:t>No need to use half of matrix if G undirected (why?)</a:t>
            </a:r>
          </a:p>
          <a:p>
            <a:r>
              <a:rPr lang="en-US" dirty="0"/>
              <a:t>Space is O(n</a:t>
            </a:r>
            <a:r>
              <a:rPr lang="en-US" baseline="30000" dirty="0"/>
              <a:t>2</a:t>
            </a:r>
            <a:r>
              <a:rPr lang="en-US" dirty="0"/>
              <a:t>), access time O(1)</a:t>
            </a:r>
          </a:p>
          <a:p>
            <a:r>
              <a:rPr lang="en-US" dirty="0"/>
              <a:t>Good if graph is dense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806763" y="5042705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559364" y="5728972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544615" y="5043172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806764" y="6371296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544616" y="6414772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758764" y="5728972"/>
            <a:ext cx="303212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endCxn id="64" idx="1"/>
          </p:cNvCxnSpPr>
          <p:nvPr/>
        </p:nvCxnSpPr>
        <p:spPr>
          <a:xfrm>
            <a:off x="1987364" y="5957572"/>
            <a:ext cx="597261" cy="49811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64" idx="0"/>
          </p:cNvCxnSpPr>
          <p:nvPr/>
        </p:nvCxnSpPr>
        <p:spPr>
          <a:xfrm flipH="1">
            <a:off x="2681215" y="5325454"/>
            <a:ext cx="35234" cy="108931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3" idx="0"/>
          </p:cNvCxnSpPr>
          <p:nvPr/>
        </p:nvCxnSpPr>
        <p:spPr>
          <a:xfrm flipH="1">
            <a:off x="4943363" y="5327493"/>
            <a:ext cx="17605" cy="104380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2" idx="4"/>
            <a:endCxn id="63" idx="2"/>
          </p:cNvCxnSpPr>
          <p:nvPr/>
        </p:nvCxnSpPr>
        <p:spPr>
          <a:xfrm>
            <a:off x="2681214" y="5322572"/>
            <a:ext cx="2125550" cy="118842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9" idx="2"/>
          </p:cNvCxnSpPr>
          <p:nvPr/>
        </p:nvCxnSpPr>
        <p:spPr>
          <a:xfrm flipV="1">
            <a:off x="2817812" y="5182405"/>
            <a:ext cx="1988951" cy="4350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0" idx="2"/>
          </p:cNvCxnSpPr>
          <p:nvPr/>
        </p:nvCxnSpPr>
        <p:spPr>
          <a:xfrm flipV="1">
            <a:off x="2063564" y="5868672"/>
            <a:ext cx="4495800" cy="450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536676" y="49567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767054" y="49869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35959" y="56586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519655" y="56757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523124" y="63559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806763" y="634281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228012" y="3581400"/>
          <a:ext cx="2538942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2706">
                  <a:extLst>
                    <a:ext uri="{9D8B030D-6E8A-4147-A177-3AD203B41FA5}">
                      <a16:colId xmlns:a16="http://schemas.microsoft.com/office/drawing/2014/main" val="1443063691"/>
                    </a:ext>
                  </a:extLst>
                </a:gridCol>
                <a:gridCol w="362706">
                  <a:extLst>
                    <a:ext uri="{9D8B030D-6E8A-4147-A177-3AD203B41FA5}">
                      <a16:colId xmlns:a16="http://schemas.microsoft.com/office/drawing/2014/main" val="4094727041"/>
                    </a:ext>
                  </a:extLst>
                </a:gridCol>
                <a:gridCol w="362706">
                  <a:extLst>
                    <a:ext uri="{9D8B030D-6E8A-4147-A177-3AD203B41FA5}">
                      <a16:colId xmlns:a16="http://schemas.microsoft.com/office/drawing/2014/main" val="3235997190"/>
                    </a:ext>
                  </a:extLst>
                </a:gridCol>
                <a:gridCol w="362706">
                  <a:extLst>
                    <a:ext uri="{9D8B030D-6E8A-4147-A177-3AD203B41FA5}">
                      <a16:colId xmlns:a16="http://schemas.microsoft.com/office/drawing/2014/main" val="693728179"/>
                    </a:ext>
                  </a:extLst>
                </a:gridCol>
                <a:gridCol w="362706">
                  <a:extLst>
                    <a:ext uri="{9D8B030D-6E8A-4147-A177-3AD203B41FA5}">
                      <a16:colId xmlns:a16="http://schemas.microsoft.com/office/drawing/2014/main" val="3328271761"/>
                    </a:ext>
                  </a:extLst>
                </a:gridCol>
                <a:gridCol w="362706">
                  <a:extLst>
                    <a:ext uri="{9D8B030D-6E8A-4147-A177-3AD203B41FA5}">
                      <a16:colId xmlns:a16="http://schemas.microsoft.com/office/drawing/2014/main" val="280277490"/>
                    </a:ext>
                  </a:extLst>
                </a:gridCol>
                <a:gridCol w="362706">
                  <a:extLst>
                    <a:ext uri="{9D8B030D-6E8A-4147-A177-3AD203B41FA5}">
                      <a16:colId xmlns:a16="http://schemas.microsoft.com/office/drawing/2014/main" val="2611763632"/>
                    </a:ext>
                  </a:extLst>
                </a:gridCol>
              </a:tblGrid>
              <a:tr h="354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266497"/>
                  </a:ext>
                </a:extLst>
              </a:tr>
              <a:tr h="35429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30146"/>
                  </a:ext>
                </a:extLst>
              </a:tr>
              <a:tr h="35429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721556"/>
                  </a:ext>
                </a:extLst>
              </a:tr>
              <a:tr h="35429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760528"/>
                  </a:ext>
                </a:extLst>
              </a:tr>
              <a:tr h="35429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134037"/>
                  </a:ext>
                </a:extLst>
              </a:tr>
              <a:tr h="35429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11365"/>
                  </a:ext>
                </a:extLst>
              </a:tr>
              <a:tr h="35429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664530"/>
                  </a:ext>
                </a:extLst>
              </a:tr>
            </a:tbl>
          </a:graphicData>
        </a:graphic>
      </p:graphicFrame>
      <p:pic>
        <p:nvPicPr>
          <p:cNvPr id="8" name="tmp6CC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972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1711">
        <p:fade/>
      </p:transition>
    </mc:Choice>
    <mc:Fallback xmlns="">
      <p:transition spd="med" advTm="1717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Representation: Adjacency List </a:t>
            </a:r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1593436" y="4336050"/>
            <a:ext cx="9782801" cy="2369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8512479" y="3474851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65080" y="4161118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250331" y="3475318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512480" y="4803442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250332" y="4846918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464480" y="4161118"/>
            <a:ext cx="303212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endCxn id="64" idx="1"/>
          </p:cNvCxnSpPr>
          <p:nvPr/>
        </p:nvCxnSpPr>
        <p:spPr>
          <a:xfrm>
            <a:off x="5693080" y="4389718"/>
            <a:ext cx="597261" cy="49811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64" idx="0"/>
          </p:cNvCxnSpPr>
          <p:nvPr/>
        </p:nvCxnSpPr>
        <p:spPr>
          <a:xfrm flipH="1">
            <a:off x="6386931" y="3757600"/>
            <a:ext cx="35234" cy="108931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3" idx="0"/>
          </p:cNvCxnSpPr>
          <p:nvPr/>
        </p:nvCxnSpPr>
        <p:spPr>
          <a:xfrm flipH="1">
            <a:off x="8649079" y="3759639"/>
            <a:ext cx="17605" cy="104380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2" idx="4"/>
            <a:endCxn id="63" idx="2"/>
          </p:cNvCxnSpPr>
          <p:nvPr/>
        </p:nvCxnSpPr>
        <p:spPr>
          <a:xfrm>
            <a:off x="6386930" y="3754718"/>
            <a:ext cx="2125550" cy="118842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9" idx="2"/>
          </p:cNvCxnSpPr>
          <p:nvPr/>
        </p:nvCxnSpPr>
        <p:spPr>
          <a:xfrm flipV="1">
            <a:off x="6523528" y="3614551"/>
            <a:ext cx="1988951" cy="4350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0" idx="2"/>
          </p:cNvCxnSpPr>
          <p:nvPr/>
        </p:nvCxnSpPr>
        <p:spPr>
          <a:xfrm flipV="1">
            <a:off x="5769280" y="4300818"/>
            <a:ext cx="4495800" cy="450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242392" y="33889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472770" y="34191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41675" y="40907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225371" y="41079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28840" y="47880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512479" y="4774958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461334"/>
              </p:ext>
            </p:extLst>
          </p:nvPr>
        </p:nvGraphicFramePr>
        <p:xfrm>
          <a:off x="1593850" y="1600201"/>
          <a:ext cx="690562" cy="31241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0562">
                  <a:extLst>
                    <a:ext uri="{9D8B030D-6E8A-4147-A177-3AD203B41FA5}">
                      <a16:colId xmlns:a16="http://schemas.microsoft.com/office/drawing/2014/main" val="1849151257"/>
                    </a:ext>
                  </a:extLst>
                </a:gridCol>
              </a:tblGrid>
              <a:tr h="446314">
                <a:tc>
                  <a:txBody>
                    <a:bodyPr/>
                    <a:lstStyle/>
                    <a:p>
                      <a:r>
                        <a:rPr lang="en-US" sz="900" dirty="0"/>
                        <a:t>vertex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355201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212706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912762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65982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54169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92021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2175"/>
                  </a:ext>
                </a:extLst>
              </a:tr>
            </a:tbl>
          </a:graphicData>
        </a:graphic>
      </p:graphicFrame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910275"/>
              </p:ext>
            </p:extLst>
          </p:nvPr>
        </p:nvGraphicFramePr>
        <p:xfrm>
          <a:off x="4518507" y="2081112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303046"/>
              </p:ext>
            </p:extLst>
          </p:nvPr>
        </p:nvGraphicFramePr>
        <p:xfrm>
          <a:off x="3543510" y="2098156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641914"/>
              </p:ext>
            </p:extLst>
          </p:nvPr>
        </p:nvGraphicFramePr>
        <p:xfrm>
          <a:off x="2584625" y="2081112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>
            <a:endCxn id="98" idx="1"/>
          </p:cNvCxnSpPr>
          <p:nvPr/>
        </p:nvCxnSpPr>
        <p:spPr>
          <a:xfrm>
            <a:off x="3201677" y="2263993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177901" y="2263993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992480"/>
              </p:ext>
            </p:extLst>
          </p:nvPr>
        </p:nvGraphicFramePr>
        <p:xfrm>
          <a:off x="3540129" y="2579229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614283"/>
              </p:ext>
            </p:extLst>
          </p:nvPr>
        </p:nvGraphicFramePr>
        <p:xfrm>
          <a:off x="2581244" y="2562185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cxnSp>
        <p:nvCxnSpPr>
          <p:cNvPr id="119" name="Straight Arrow Connector 118"/>
          <p:cNvCxnSpPr>
            <a:endCxn id="117" idx="1"/>
          </p:cNvCxnSpPr>
          <p:nvPr/>
        </p:nvCxnSpPr>
        <p:spPr>
          <a:xfrm>
            <a:off x="3198296" y="2745066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62966"/>
              </p:ext>
            </p:extLst>
          </p:nvPr>
        </p:nvGraphicFramePr>
        <p:xfrm>
          <a:off x="3540129" y="3041509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graphicFrame>
        <p:nvGraphicFramePr>
          <p:cNvPr id="123" name="Table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124743"/>
              </p:ext>
            </p:extLst>
          </p:nvPr>
        </p:nvGraphicFramePr>
        <p:xfrm>
          <a:off x="2581244" y="3024465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cxnSp>
        <p:nvCxnSpPr>
          <p:cNvPr id="124" name="Straight Arrow Connector 123"/>
          <p:cNvCxnSpPr>
            <a:endCxn id="122" idx="1"/>
          </p:cNvCxnSpPr>
          <p:nvPr/>
        </p:nvCxnSpPr>
        <p:spPr>
          <a:xfrm>
            <a:off x="3198296" y="3207346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229674"/>
              </p:ext>
            </p:extLst>
          </p:nvPr>
        </p:nvGraphicFramePr>
        <p:xfrm>
          <a:off x="3546613" y="3967180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graphicFrame>
        <p:nvGraphicFramePr>
          <p:cNvPr id="132" name="Tab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356566"/>
              </p:ext>
            </p:extLst>
          </p:nvPr>
        </p:nvGraphicFramePr>
        <p:xfrm>
          <a:off x="2571616" y="3984224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cxnSp>
        <p:nvCxnSpPr>
          <p:cNvPr id="135" name="Straight Arrow Connector 134"/>
          <p:cNvCxnSpPr/>
          <p:nvPr/>
        </p:nvCxnSpPr>
        <p:spPr>
          <a:xfrm>
            <a:off x="3206007" y="4150061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715499"/>
              </p:ext>
            </p:extLst>
          </p:nvPr>
        </p:nvGraphicFramePr>
        <p:xfrm>
          <a:off x="2590414" y="3503326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graphicFrame>
        <p:nvGraphicFramePr>
          <p:cNvPr id="141" name="Table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23939"/>
              </p:ext>
            </p:extLst>
          </p:nvPr>
        </p:nvGraphicFramePr>
        <p:xfrm>
          <a:off x="3545387" y="4372521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graphicFrame>
        <p:nvGraphicFramePr>
          <p:cNvPr id="142" name="Table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63454"/>
              </p:ext>
            </p:extLst>
          </p:nvPr>
        </p:nvGraphicFramePr>
        <p:xfrm>
          <a:off x="2570390" y="4389565"/>
          <a:ext cx="635617" cy="365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17">
                  <a:extLst>
                    <a:ext uri="{9D8B030D-6E8A-4147-A177-3AD203B41FA5}">
                      <a16:colId xmlns:a16="http://schemas.microsoft.com/office/drawing/2014/main" val="2964201682"/>
                    </a:ext>
                  </a:extLst>
                </a:gridCol>
              </a:tblGrid>
              <a:tr h="294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3146"/>
                  </a:ext>
                </a:extLst>
              </a:tr>
            </a:tbl>
          </a:graphicData>
        </a:graphic>
      </p:graphicFrame>
      <p:cxnSp>
        <p:nvCxnSpPr>
          <p:cNvPr id="143" name="Straight Arrow Connector 142"/>
          <p:cNvCxnSpPr/>
          <p:nvPr/>
        </p:nvCxnSpPr>
        <p:spPr>
          <a:xfrm>
            <a:off x="3204781" y="4555402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19269" y="20696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714128" y="2079326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679862" y="20325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682471" y="39656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682068" y="43550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711637" y="2557746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701484" y="25283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714128" y="29947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718575" y="30018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2742599" y="43509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724987" y="34546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160" name="Straight Arrow Connector 159"/>
          <p:cNvCxnSpPr/>
          <p:nvPr/>
        </p:nvCxnSpPr>
        <p:spPr>
          <a:xfrm>
            <a:off x="2277310" y="4549573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2277311" y="4110481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2248773" y="3661660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2250826" y="3172671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2277898" y="2764381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2261202" y="2273137"/>
            <a:ext cx="341833" cy="1704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5713411" y="1905000"/>
            <a:ext cx="5754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Good for sparse graphs.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Access time can be linear,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Storage is O(</a:t>
            </a:r>
            <a:r>
              <a:rPr lang="en-US" sz="2000" dirty="0" err="1"/>
              <a:t>m+n</a:t>
            </a:r>
            <a:r>
              <a:rPr lang="en-US" sz="2000" dirty="0"/>
              <a:t>)</a:t>
            </a:r>
          </a:p>
        </p:txBody>
      </p:sp>
      <p:pic>
        <p:nvPicPr>
          <p:cNvPr id="171" name="tmpFDC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9.1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72" name="Ink 171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2272" y="1287495"/>
              <a:ext cx="8488616" cy="4520842"/>
            </p14:xfrm>
          </p:contentPart>
        </mc:Choice>
        <mc:Fallback xmlns="">
          <p:pic>
            <p:nvPicPr>
              <p:cNvPr id="172" name="Ink 17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3272" y="1278495"/>
                <a:ext cx="8506616" cy="45388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8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324">
        <p:fade/>
      </p:transition>
    </mc:Choice>
    <mc:Fallback xmlns="">
      <p:transition spd="med" advTm="1873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  <p:bldLst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139776" cy="4572000"/>
          </a:xfrm>
        </p:spPr>
        <p:txBody>
          <a:bodyPr/>
          <a:lstStyle/>
          <a:p>
            <a:r>
              <a:rPr lang="en-US" dirty="0"/>
              <a:t>We would like to start from one vertex and explore all the vertices and edges of G</a:t>
            </a:r>
          </a:p>
          <a:p>
            <a:r>
              <a:rPr lang="en-US" dirty="0"/>
              <a:t>Can be done in linear time: O(</a:t>
            </a:r>
            <a:r>
              <a:rPr lang="en-US" dirty="0" err="1"/>
              <a:t>m+n</a:t>
            </a:r>
            <a:r>
              <a:rPr lang="en-US" dirty="0"/>
              <a:t>)</a:t>
            </a:r>
          </a:p>
          <a:p>
            <a:r>
              <a:rPr lang="en-US" dirty="0"/>
              <a:t>We will see two techniques: Breadth-First, and Depth-First Search</a:t>
            </a:r>
          </a:p>
        </p:txBody>
      </p:sp>
      <p:pic>
        <p:nvPicPr>
          <p:cNvPr id="6" name="tmp450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1.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407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655">
        <p:fade/>
      </p:transition>
    </mc:Choice>
    <mc:Fallback xmlns="">
      <p:transition spd="med" advTm="536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Breadth-First Search (BFS)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139776" cy="4572000"/>
          </a:xfrm>
        </p:spPr>
        <p:txBody>
          <a:bodyPr/>
          <a:lstStyle/>
          <a:p>
            <a:r>
              <a:rPr lang="en-US" b="1" dirty="0"/>
              <a:t>Input:</a:t>
            </a:r>
            <a:r>
              <a:rPr lang="en-US" dirty="0"/>
              <a:t> G(V,E) and a starting vertex s</a:t>
            </a:r>
          </a:p>
          <a:p>
            <a:r>
              <a:rPr lang="en-US" dirty="0"/>
              <a:t>Explores every vertex and every edge.</a:t>
            </a:r>
          </a:p>
          <a:p>
            <a:r>
              <a:rPr lang="en-US" dirty="0"/>
              <a:t>First looks at vertices one hop away from s, then two hops, etc.</a:t>
            </a:r>
          </a:p>
          <a:p>
            <a:r>
              <a:rPr lang="en-US" dirty="0"/>
              <a:t>Produces a “</a:t>
            </a:r>
            <a:r>
              <a:rPr lang="en-US" b="1" dirty="0"/>
              <a:t>breadth-first search tree</a:t>
            </a:r>
            <a:r>
              <a:rPr lang="en-US" dirty="0"/>
              <a:t>” T, rooted at s.</a:t>
            </a:r>
          </a:p>
          <a:p>
            <a:r>
              <a:rPr lang="en-US" dirty="0"/>
              <a:t>The path from s to any other vertex in T is the shortest path.</a:t>
            </a:r>
          </a:p>
          <a:p>
            <a:r>
              <a:rPr lang="en-US" dirty="0"/>
              <a:t>Running time: O(</a:t>
            </a:r>
            <a:r>
              <a:rPr lang="en-US" dirty="0" err="1"/>
              <a:t>m+n</a:t>
            </a:r>
            <a:r>
              <a:rPr lang="en-US" dirty="0"/>
              <a:t>)</a:t>
            </a:r>
          </a:p>
        </p:txBody>
      </p:sp>
      <p:pic>
        <p:nvPicPr>
          <p:cNvPr id="4" name="tmp5E13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30.498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752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490">
        <p:fade/>
      </p:transition>
    </mc:Choice>
    <mc:Fallback xmlns="">
      <p:transition spd="med" advTm="694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Breadth First Search (s=a)</a:t>
            </a:r>
          </a:p>
        </p:txBody>
      </p:sp>
      <p:sp>
        <p:nvSpPr>
          <p:cNvPr id="20" name="Oval 19"/>
          <p:cNvSpPr/>
          <p:nvPr/>
        </p:nvSpPr>
        <p:spPr>
          <a:xfrm>
            <a:off x="7016563" y="3213100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9164" y="3899367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754415" y="3213567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16564" y="4541691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754416" y="4585167"/>
            <a:ext cx="273197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68564" y="3899367"/>
            <a:ext cx="303212" cy="279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4" idx="1"/>
          </p:cNvCxnSpPr>
          <p:nvPr/>
        </p:nvCxnSpPr>
        <p:spPr>
          <a:xfrm>
            <a:off x="4197164" y="4127967"/>
            <a:ext cx="597261" cy="49811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4" idx="0"/>
          </p:cNvCxnSpPr>
          <p:nvPr/>
        </p:nvCxnSpPr>
        <p:spPr>
          <a:xfrm flipH="1">
            <a:off x="4891015" y="3495849"/>
            <a:ext cx="35234" cy="108931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3" idx="0"/>
          </p:cNvCxnSpPr>
          <p:nvPr/>
        </p:nvCxnSpPr>
        <p:spPr>
          <a:xfrm flipH="1">
            <a:off x="7153163" y="3497888"/>
            <a:ext cx="17605" cy="104380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4"/>
            <a:endCxn id="23" idx="2"/>
          </p:cNvCxnSpPr>
          <p:nvPr/>
        </p:nvCxnSpPr>
        <p:spPr>
          <a:xfrm>
            <a:off x="4891014" y="3492967"/>
            <a:ext cx="2125550" cy="118842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0" idx="2"/>
          </p:cNvCxnSpPr>
          <p:nvPr/>
        </p:nvCxnSpPr>
        <p:spPr>
          <a:xfrm flipV="1">
            <a:off x="5027612" y="3352800"/>
            <a:ext cx="1988951" cy="4350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1" idx="2"/>
          </p:cNvCxnSpPr>
          <p:nvPr/>
        </p:nvCxnSpPr>
        <p:spPr>
          <a:xfrm flipV="1">
            <a:off x="4273364" y="4039067"/>
            <a:ext cx="4495800" cy="450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46476" y="3127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76854" y="31573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45759" y="3829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29455" y="38461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32924" y="452629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16563" y="451320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3" name="tmpBE6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1.233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9" name="Ink 18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45929" y="1214204"/>
              <a:ext cx="7082870" cy="3882849"/>
            </p14:xfrm>
          </p:contentPart>
        </mc:Choice>
        <mc:Fallback xmlns="">
          <p:pic>
            <p:nvPicPr>
              <p:cNvPr id="19" name="Ink 1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36929" y="1205203"/>
                <a:ext cx="7100870" cy="39008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96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356">
        <p:fade/>
      </p:transition>
    </mc:Choice>
    <mc:Fallback xmlns="">
      <p:transition spd="med" advTm="151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8863|recordLength=18901|start=0|end=18863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4AAAARAAAABwMAAAAAAQAAABAAAAAECUlua0F0b21WMQIAAAAJBAAAAAkFAAAACQYAAAAJBwAAAAkIAAAACQkAAAAJCgAAAAkLAAAACQwAAAAJDQAAAAkOAAAACQ8AAAAJEAAAAAkRAAAADQIFBAAAAAtQZW5TdHJva2VWMQQAAAAKQXR0cmlidXRlcwVUcmFjZQlTdGFydFRpbWUEVHlwZQQEAAQPUGVuQXR0cmlidXRlc1YxAgAAAApJbmtUcmFjZVYxAgAAABAMQWN0aW9uVHlwZVYxAgAAAAIAAAAJEgAAAAkTAAAAORcAAAAAAAAF7P///wxBY3Rpb25UeXBlVjEBAAAAB3ZhbHVlX18ACAIAAAAAAAAAAQUAAAAEAAAACRUAAAAJFgAAAGBcAAAAAAAAAen////s////AAAAAAEGAAAABAAAAAkYAAAACRkAAAAQdAAAAAAAAAHm////7P///wAAAAABBwAAAAQAAAAJGwAAAAkcAAAAdHcAAAAAAAAB4////+z///8AAAAAAQgAAAAEAAAACR4AAAAJHwAAAAV8AAAAAAAAAeD////s////AAAAAAEJAAAABAAAAAkhAAAACSIAAAB+lgAAAAAAAAHd////7P///wAAAAABCgAAAAQAAAAJJAAAAAklAAAAr7wAAAAAAAAB2v///+z///8AAAAAAQsAAAAEAAAACScAAAAJKAAAAOnGAAAAAAAAAdf////s////AAAAAAEMAAAABAAAAAkqAAAACSsAAAC71AAAAAAAAAHU////7P///wAAAAABDQAAAAQAAAAJLQAAAAkuAAAACdwAAAAAAAAB0f///+z///8AAAAAAQ4AAAAEAAAACTAAAAAJMQAAAEr0AAAAAAAAAc7////s////AAAAAAEPAAAABAAAAAkzAAAACTQAAAA6TQEAAAAAAAHL////7P///wAAAAABEAAAAAQAAAAJNgAAAAk3AAAAsp0BAAAAAAAByP///+z///8AAAAAAREAAAAEAAAACTkAAAAJOgAAACQoAgAAAAAAAcX////s////AAAAAAUSAAAAD1BlbkF0dHJpYnV0ZXNWMQoAAAAHX2NvbG9yQQdfY29sb3JSB19jb2xvckcHX2NvbG9yQgpGaXRUb0N1cnZlBkhlaWdodA5JZ25vcmVQcmVzc3VyZQ1Jc0hpZ2hsaWdodGVyBVNoYXBlBVdpZHRoAAAAAAAAAAAEAAICAgIBBgEBDEJydXNoU2hhcGVWMQIAAAAGAgAAAP//AAAAAAAAAAAACEAAAAXE////DEJydXNoU2hhcGVWMQEAAAAHdmFsdWVfXwAIAgAAAAEAAAAAAAAAAAAIQAUTAAAACklua1RyYWNlVjEDAAAADUxpc3RgMStfaXRlbXMMTGlzdGAxK19zaXplD0xpc3RgMStfdmVyc2lvbgQAABhTaGFyZWQuSW5raW5nLklua1BvaW50W10CAAAACAgCAAAACT0AAAAgAQAAIAEAAAEVAAAAEgAAAP//AAAAAAAAAAAACEAAAAHC////xP///wEAAAAAAAAAAAAIQAEWAAAAEwAAAAk/AAAAbwAAAG8AAAABGAAAABIAAAD//wAAAAAAAAAAAAhAAAABwP///8T///8BAAAAAAAAAAAACEABGQAAABMAAAAJQQAAACcAAAAnAAAAARsAAAASAAAA//8AAAAAAAAAAAAIQAAAAb7////E////AQAAAAAAAAAAAAhAARwAAAATAAAACUMAAAA7AAAAOwAAAAEeAAAAEgAAAP//AAAAAAAAAAAACEAAAAG8////xP///wEAAAAAAAAAAAAIQAEfAAAAEwAAAAlFAAAARQAAAEUAAAABIQAAABIAAAD//wAAAAAAAAAAAAhAAAABuv///8T///8BAAAAAAAAAAAACEABIgAAABMAAAAJRwAAACEBAAAhAQAAASQAAAASAAAA/wAA/wAAAAAAAAAIQAAAAbj////E////AQAAAAAAAAAAAAhAASUAAAATAAAACUkAAACUAAAAlAAAAAEnAAAAEgAAAP8AAP8AAAAAAAAACEAAAAG2////xP///wEAAAAAAAAAAAAIQAEoAAAAEwAAAAlLAAAAlwAAAJcAAAABKgAAABIAAAD/AAD/AAAAAAAAAAhAAAABtP///8T///8BAAAAAAAAAAAACEABKwAAABMAAAAJTQAAAG4AAABuAAAAAS0AAAASAAAA/wAA/wAAAAAAAAAIQAAAAbL////E////AQAAAAAAAAAAAAhAAS4AAAATAAAACU8AAAAJAAAACQAAAAEwAAAAEgAAAP8AAP8AAAAAAAAACEAAAAGw////xP///wEAAAAAAAAAAAAIQAExAAAAEwAAAAlRAAAAOAAAADgAAAABMwAAABIAAAD/AAD/AAAAAAAAAAhAAAABrv///8T///8BAAAAAAAAAAAACEABNAAAABMAAAAJUwAAAJMAAACTAAAAATYAAAASAAAA/wAA/wAAAAAAAAAIQAAAAaz////E////AQAAAAAAAAAAAAhAATcAAAATAAAACVUAAAApAAAAKQAAAAE5AAAAEgAAAP8AAP8AAAAAAAAACEAAAAGq////xP///wEAAAAAAAAAAAAIQAE6AAAAEwAAAAlXAAAAKAAAACgAAAAHPQAAAAABAAAAAAIAAAQKSW5rUG9pbnRWMQI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N4Ac/AAAAAAEAAACAAAAABApJbmtQb2ludFYxAgA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0RB0EAAAAAAQAAAEAAAAAECklua1BvaW50VjECAAAACecBAAAJ6AEAAAnpAQAACeoBAAAJ6wEAAAnsAQAACe0BAAAJ7gEAAAnvAQAACfABAAAJ8QEAAAnyAQAACfMBAAAJ9AEAAAn1AQAACfYBAAAJ9wEAAAn4AQAACfkBAAAJ+gEAAAn7AQAACfwBAAAJ/QEAAAn+AQAACf8BAAAJAAIAAAkBAgAACQICAAAJAwIAAAkEAgAACQUCAAAJBgIAAAkHAgAACQgCAAAJCQIAAAkKAgAACQsCAAAJDAIAAAkNAgAADRkHQwAAAAABAAAAQAAAAAQKSW5rUG9pbnRWMQIA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DQUHRQAAAAABAAAAgAAAAAQKSW5rUG9pbnRWMQIA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NOwdHAAAAAAEAAAAAAgAABApJbmtQb2ludFYxAgA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Dd8HSQAAAAABAAAAAAEAAAQKSW5rUG9pbnRWMQIAAAAJrwMAAAmwAwAACbEDAAAJsgMAAAmzAwAACbQDAAAJtQMAAAm2AwAACbcDAAAJuAMAAAm5AwAACboDAAAJuwMAAAm8AwAACb0DAAAJvgMAAAm/AwAACcADAAAJwQMAAAnCAwAACcMDAAAJxAMAAAnFAwAACcYDAAAJxwMAAAnIAwAACckDAAAJygMAAAnLAw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+gMAAAn7AwAACfwDAAAJ/QMAAAn+AwAACf8DAAAJAAQAAAkBBAAACQIEAAAJAwQAAAkEBAAACQUEAAAJBgQAAAkHBAAACQgEAAAJCQQAAAkKBAAACQsEAAAJDAQAAAkNBAAACQ4EAAAJDwQAAAkQBAAACREEAAAJEgQAAAkTBAAACRQEAAAJFQQAAAkWBAAACRcEAAAJGAQAAAkZBAAACRoEAAAJGwQAAAkcBAAACR0EAAAJHgQAAAkfBAAACSAEAAAJIQQAAAkiBAAACSMEAAAJJAQAAAklBAAACSYEAAAJJwQAAAkoBAAACSkEAAAJKgQAAAkrBAAACSwEAAAJLQQAAAkuBAAACS8EAAAJMAQAAAkxBAAACTIEAAAJMwQAAAk0BAAACTUEAAAJNgQAAAk3BAAACTgEAAAJOQQAAAk6BAAACTsEAAAJPAQAAAk9BAAACT4EAAAJPwQAAAlABAAACUEEAAAJQgQAAA1sB0sAAAAAAQAAAAABAAAECklua1BvaW50VjECAAAACUMEAAAJRAQAAAlFBAAACUYEAAAJRwQAAAlIBAAACUkEAAAJSgQAAAlLBAAACUwEAAAJTQQAAAlOBAAACU8EAAAJUAQAAAlRBAAACVIEAAAJUwQAAAlUBAAACVUEAAAJVgQAAAlXBAAACVgEAAAJWQQAAAlaBAAACVsEAAAJXAQAAAldBAAACV4EAAAJXwQAAAlgBAAACWEEAAAJYgQAAAljBAAACWQEAAAJZQQAAAlmBAAACWcEAAAJaAQAAAlpBAAACWoEAAAJawQAAAlsBAAACW0EAAAJbgQAAAlvBAAACXAEAAAJcQQAAAlyBAAACXMEAAAJdAQAAAl1BAAACXYEAAAJdwQAAAl4BAAACXkEAAAJegQAAAl7BAAACXwEAAAJfQQAAAl+BAAACX8EAAAJgAQAAAmBBAAACYIEAAAJgwQAAAmEBAAACYUEAAAJhgQAAAmHBAAACYgEAAAJiQQAAAmKBAAACYsEAAAJjAQAAAmNBAAACY4EAAAJjwQAAAmQBAAACZEEAAAJkgQAAAmTBAAACZQEAAAJlQQAAAmWBAAACZcEAAAJmAQAAAmZBAAACZoEAAAJmwQAAAmcBAAACZ0EAAAJngQAAAmfBAAACaAEAAAJoQQAAAmiBAAACaMEAAAJpAQAAAmlBAAACaYEAAAJpwQAAAmoBAAACakEAAAJqgQAAAmrBAAACawEAAAJrQQAAAmuBAAACa8EAAAJsAQAAAmxBAAACbIEAAAJswQAAAm0BAAACbUEAAAJtgQAAAm3BAAACbgEAAAJuQQAAAm6BAAACbsEAAAJvAQAAAm9BAAACb4EAAAJvwQAAAnABAAACcEEAAAJwgQAAAnDBAAACcQEAAAJxQQAAAnGBAAACccEAAAJyAQAAAnJBAAACcoEAAAJywQAAAnMBAAACc0EAAAJzgQAAAnPBAAACdAEAAAJ0QQAAAnSBAAACdMEAAAJ1AQAAAnVBAAACdYEAAAJ1wQAAAnYBAAACdkEAAANaQdNAAAAAAEAAACAAAAABApJbmtQb2ludFYxAgAAAAnaB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CUEFAAAJQgUAAAlDBQAACUQFAAAJRQUAAAlGBQAACUcFAAANEgdPAAAAAAEAAAAQAAAABApJbmtQb2ludFYxAgAAAAlIBQAACUkFAAAJSgUAAAlLBQAACUwFAAAJTQUAAAlOBQAACU8FAAAJUAUAAA0HB1EAAAAAAQAAAEAAAAAECklua1BvaW50VjECAAAACVEFAAAJUgUAAAlTBQAACVQFAAAJVQUAAAlWBQAACVcFAAAJWAUAAAlZBQAACVoFAAAJWwUAAAlcBQAACV0FAAAJXgUAAAlfBQAACWAFAAAJYQUAAAliBQAACWMFAAAJZAUAAAllBQAACWYFAAAJZwUAAAloBQAACWkFAAAJagUAAAlrBQAACWwFAAAJbQUAAAluBQAACW8FAAAJcAUAAAlxBQAACXIFAAAJcwUAAAl0BQAACXUFAAAJdgUAAAl3BQAACXgFAAAJeQUAAAl6BQAACXsFAAAJfAUAAAl9BQAACX4FAAAJfwUAAAmABQAACYEFAAAJggUAAAmDBQAACYQFAAAJhQUAAAmGBQAACYcFAAAJiAUAAA0IB1MAAAAAAQAAAAABAAAECklua1BvaW50VjECAAAACYkFAAAJigUAAAmLBQAACYwFAAAJjQUAAAmOBQAACY8FAAAJkAUAAAmRBQAACZIFAAAJkwUAAAmUBQAACZUFAAAJlgUAAAmXBQAACZgFAAAJmQUAAAmaBQAACZsFAAAJnAUAAAmdBQAACZ4FAAAJnwUAAAmgBQAACaEFAAAJogUAAAmjBQAACaQFAAAJpQUAAAmmBQAACacFAAAJqAUAAAmpBQAACaoFAAAJqwUAAAmsBQAACa0FAAAJrgUAAAmvBQAACbAFAAAJsQUAAAmyBQAACbMFAAAJtAUAAAm1BQAACbYFAAAJtwUAAAm4BQAACbkFAAAJugUAAAm7BQAACbwFAAAJvQUAAAm+BQAACb8FAAAJwAUAAAnBBQAACcIFAAAJwwUAAAnEBQAACcUFAAAJxgUAAAnHBQAACcgFAAAJyQUAAAnKBQAACcsFAAAJzAUAAAnNBQAACc4FAAAJzwUAAAnQBQAACdEFAAAJ0gUAAAnTBQAACdQFAAAJ1QUAAAnWBQAACdcFAAAJ2AUAAAnZBQAACdoFAAAJ2wUAAAncBQAACd0FAAAJ3gUAAAnfBQAACeAFAAAJ4QUAAAniBQAACeMFAAAJ5AUAAAnlBQAACeYFAAAJ5wUAAAnoBQAACekFAAAJ6gUAAAnrBQAACewFAAAJ7QUAAAnuBQAACe8FAAAJ8AUAAAnxBQAACfIFAAAJ8wUAAAn0BQAACfUFAAAJ9gUAAAn3BQAACfgFAAAJ+QUAAAn6BQAACfsFAAAJ/AUAAAn9BQAACf4FAAAJ/wUAAAkABgAACQEGAAAJAgYAAAkDBgAACQQGAAAJBQYAAAkGBgAACQcGAAAJCAYAAAkJBgAACQoGAAAJCwYAAAkMBgAACQ0GAAAJDgYAAAkPBgAACRAGAAAJEQYAAAkSBgAACRMGAAAJFAYAAAkVBgAACRYGAAAJFwYAAAkYBgAACRkGAAAJGgYAAAkbBgAADW0HVQAAAAABAAAAQAAAAAQKSW5rUG9pbnRWMQIAAAAJHAYAAAkdBgAACR4GAAAJHwYAAAkgBgAACSEGAAAJIgYAAAkjBgAACSQGAAAJJQYAAAkmBgAACScGAAAJKAYAAAkpBgAACSoGAAAJKwYAAAksBgAACS0GAAAJLgYAAAkvBgAACTAGAAAJMQYAAAkyBgAACTMGAAAJNAYAAAk1BgAACTYGAAAJNwYAAAk4BgAACTkGAAAJOgYAAAk7BgAACTwGAAAJPQYAAAk+BgAACT8GAAAJQAYAAAlBBgAACUIGAAAJQwYAAAlEBgAADRcHVwAAAAABAAAAQAAAAAQKSW5rUG9pbnRWMQIAAAAJRQYAAAlGBgAACUcGAAAJSAYAAAlJBgAACUoGAAAJSwYAAAlMBgAACU0GAAAJTgYAAAlPBgAACVAGAAAJUQYAAAlSBgAACVMGAAAJVAYAAAlVBgAACVYGAAAJVwYAAAlYBgAACVkGAAAJWgYAAAlbBgAACVwGAAAJXQYAAAleBgAACV8GAAAJYAYAAAlhBgAACWIGAAAJYwYAAAlkBgAACWUGAAAJZgYAAAlnBgAACWgGAAAJaQYAAAlqBgAACWsGAAAJbAYAAA0YBVgAAAAKSW5rUG9pbnRWMQQAAAABWAFZDlByZXNzdXJlRmFjdG9yCVRpbWVTdGFtcAAAAAAGBgsQAgAAACiPxtxxWcY/9KfCOMdPsz8AAAA/AAAAAAAAAAABWQAAAFgAAABkK9fu7azGP6Dpd3twxLI/AAAAPx8AAAAAAAAAAVoAAABYAAAAZCvX7u2sxj+g6Xd7cMSyPwAAAD8fAAAAAAAAAAFbAAAAWAAAAGQr1+7trMY/oOl3e3DEsj8AAAA/LwAAAAAAAAABXAAAAFgAAABkK9fu7azGP6Dpd3twxLI/AAAAPy8AAAAAAAAAAV0AAABYAAAAclJb88zBxj+k90gNVsuwPwAAAD9OAAAAAAAAAAFeAAAAWAAAADRcfLQEx8Y/8DECyb4LsD8AAAA/TgAAAAAAAAABXwAAAFgAAABkK9fu7azGP7jJfvvNL64/AAAAP04AAAAAAAAAAWAAAABYAAAAVART6g6Yxj/of6a1SCWsPwAAAD9eAAAAAAAAAAFhAAAAWAAAAM7wEGifjcY/8ETGfUSDqj8AAAA/XgAAAAAAAAABYgAAAFgAAAC+yYxjwHjGP5hLm4jpVag/AAAAP30AAAAAAAAAAWMAAABYAAAA7pjnnalexj+ooh3kuAWmPwAAAD+MAAAAAAAAAAFkAAAAWAAAAKJ7hFoCT8Y/UKny7l3Yoz8AAAA/jAAAAAAAAAABZQAAAFgAAACWVABWIzrGP6i+vweEE6I/AAAAP4wAAAAAAAAAAWYAAABYAAAA4HFjmcpJxj/wdOfB/gigPwAAAD+cAAAAAAAAAAFnAAAAWAAAAFheIRdbP8Y/4HMOFPXNnD8AAAA/nAAAAAAAAAABaAAAAFgAAAAAGjrP1BrGP6DZiH1F5po/AAAAP7sAAAAAAAAAAWkAAABYAAAAptVSh072xT/wXPMCmM+ZPwAAAD+7AAAAAAAAAAFqAAAAWAAAAEyRaz/I0cU/UKV9UOYWlz8AAAA/uwAAAAAAAAABawAAAFgAAAAiHN8xK5PFPwCsUluL6ZQ/AAAAP9sAAAAAAAAAAWwAAABYAAAAMp0xY1ZPxT/wcHIjh0eTPwAAAD/bAAAAAAAAAAFtAAAAWAAAAAgopVW5EMU/UPTcqNkwkj8AAAA/2wAAAAAAAAABbgAAAFgAAABWn9bFrMfEP4B3Ry4sGpE/AAAAP+oAAAAAAAAAAW8AAABYAAAAKipKuA+JxD8wufxw1Y6QPwAAAD/qAAAAAAAAAAFwAAAAWAAAAP60vapySsQ/AFpXEipJkD8AAAA/CQEAAAAAAAABcQAAAFgAAABaU3MfRRbEPzC5/HDVjpA/AAAAPwkBAAAAAAAAAXIAAABYAAAAMN7mEajXwz+Ad0cuLBqRPwAAAD8ZAQAAAAAAAAFzAAAAWAAAAARpWgQLmcM/ADaS64KlkT8AAAA/GQEAAAAAAAABdAAAAFgAAACO1mqzxkrDP7CyJ2YwvJI/AAAAPykBAAAAAAAAAXUAAABYAAAAOOxRmIzNwj9QL73g3dKTPwAAAD8pAQAAAAAAAAF2AAAAWAAAAB74F7waS8I/AKxSW4vplD8AAAA/SAEAAAAAAAABdwAAAFgAAAAEBN7fqMjBP3DJQneNupU/AAAAP0gBAAAAAAAAAXgAAABYAAAARFSLS71qwT9wBCOvkVyXPwAAAD9IAQAAAAAAAAF5AAAAWAAAAEiuWXgJEsE/QOBdiOq4mD8AAAA/WAEAAAAAAAABegAAAFgAAABKCCilVbnAPyC8mGFDFZo/AAAAP1gBAAAAAAAAAXsAAABYAAAAxk60TzJWwD+wFGm1SYicPwAAAD+GAQAAAAAAAAF8AAAAWAAAAGfceOtfvL8/YMzeZ/tAnz8AAAA/hgEAAAAAAAABfQAAAFgAAAC5B0e168G+P0AzMn9VlKA/AAAAP4YBAAAAAAAAAX4AAABYAAAADTMVf3fHvT+Y8Xw8rB+hPwAAAD+lAQAAAAAAAAF/AAAAWAAAAAPALdQwAb0/WAB1Si2IoT8AAAA/pQEAAAAAAAABgAAAAFgAAADvJcIkCya8P6i+vweEE6I/AAAAP6UBAAAAAAAAAYEAAABYAAAAT3gU83VAuz/QiwLTWwejPwAAAD/EAQAAAAAAAAGCAAAAWAAAAK/KZsHgWro/6FhFnjP7oz8AAAA/xAEAAAAAAAABgwAAAFgAAACLCXcN3Gq5PyCFLci2NKU/AAAAP8QBAAAAAAAAAYQAAABYAAAAkb0TZ3S5uD8Q88o04+KlPwAAAD/kAQAAAAAAAAGFAAAAWAAAAIdKLLwt87c/IMANALvWpj8AAAA/5AEAAAAAAAABhgAAAFgAAAD5wwKPdyK3P0iNUMuSyqc/AAAAP+QBAAAAAAAAAYcAAABYAAAA8VAb5DBctj9AyDADl2ypPwAAAD8DAgAAAAAAAAGIAAAAWAAAAPUEuD3JqrU/mMFb+PGZqz8AAAA/AwIAAAAAAAABiQAAAFgAAACfGp8ijy21P/i6hu1Mx60/AAAAPwMCAAAAAAAAAYoAAABYAAAAZX6OEBPatD/wMQLJvguwPwAAAD8SAgAAAAAAAAGLAAAAWAAAAC3iff6WhrQ/pK6XQ2wisT8AAAA/EgIAAAAAAAABjAAAAFgAAABP5CJh7f6zP6Dpd3twxLI/AAAAPzICAAAAAAAAAY0AAABYAAAA69KFQdRssz/czK7bCVW0PwAAAD8yAgAAAAAAAAGOAAAAWAAAAA3VKqQq5bI/rF8463gItj8AAAA/MgIAAAAAAAABjwAAAFgAAAC16hGJ8GeyP+iLIBX8Qbc/AAAAP1ECAAAAAAAAAZAAAABYAAAABWJD+eMesj+YCLaPqVi4PwAAAD9RAgAAAAAAAAGRAAAAWAAAAF8A+W226rE/DN304cGAuT8AAAA/UQIAAAAAAAABkgAAAFgAAACfUKbZyoyxP6wQ2ZKF7ro/AAAAP3ACAAAAAAAAAZMAAABYAAAA+e5bTp1YsT/cql4pNda8PwAAAD9wAgAAAAAAAAGUAAAAWAAAAGe0lcdOObE/EEXkv+S9vj8AAAA/cAIAAAAAAAABlQAAAFgAAABntJXHTjmxP9SXi1NfQcA/AAAAP48CAAAAAAAAAZYAAABYAAAA0XnPQAAasT9wCacDrAnBPwAAAD+PAgAAAAAAAAGXAAAAWAAAADs/Cbqx+rA/DnvCs/jRwT8AAAA/jwIAAAAAAAABmAAAAFgAAAAf8QCx89CwP5CYss/6osI/AAAAP58CAAAAAAAAAZkAAABYAAAA83t0o1aSsD8EbfEhE8vDPwAAAD+fAgAAAAAAAAGaAAAAWAAAANUtbJqYaLA/fEEwdCvzxD8AAAA/vgIAAAAAAAABmwAAAFgAAABB86UTSkmwPxBqmlqOEsY/AAAAP74CAAAAAAAAAZwAAABYAAAAq7jfjPspsD8M47GRGw/HPwAAAD/OAgAAAAAAAAGdAAAAWAAAAI9q14M9ALA/uF9HDMklyD8AAAA/zgIAAAAAAAABngAAAFgAAADiOJ71/qyvP2jc3IZ2PMk/AAAAP84CAAAAAAAAAZ8AAABYAAAAwuqV7ECDrz9aDEP0GZDKPwAAAD/tAgAAAAAAAAGgAAAAWAAAAIpOhdrEL68/uIxWsufAyz8AAAA/7QIAAAAAAAABoQAAAFgAAABi2fjMJ/GuPyxhlQQA6cw/AAAAP/0CAAAAAAAAAaIAAABYAAAAUrJ0yEjcrj9cggNkItTNPwAAAD/9AgAAAAAAAAGjAAAAWAAAADZkbL+Ksq4/2FZCtjr8zj8AAAA/DAMAAAAAAAABpAAAAFgAAAA2ZGy/irKuP36X/6U5H9A/AAAAPwwDAAAAAAAAAaUAAABYAAAAGhZktsyIrj+EWcimsMTQPwAAAD8sAwAAAAAAAAGmAAAAWAAAAO6g16gvSq4/zm39GWJU0T8AAAA/LAMAAAAAAAABpwAAAFgAAADOUs+fcSCuPzLWXSFe29E/AAAAPywDAAAAAAAAAagAAABYAAAAwitLm5ILrj+wkum8pFnSPwAAAD9LAwAAAAAAAAGpAAAAWAAAAKLdQpLU4a0/CFE0evvk0j8AAAA/SwMAAAAAAAABqgAAAFgAAACWtr6N9cytP14PfzdScNM/AAAAP0sDAAAAAAAAAasAAABYAAAAXhque3l5rT/cywrTmO7TPwAAAD9qAwAAAAAAAAGsAAAAWAAAADKlIW7cOq0/kDDtlnRb1D8AAAA/agMAAAAAAAABrQAAAFgAAAA+zKVyu0+tP1I/5aT1w9Q/AAAAP2oDAAAAAAAAAa4AAABYAAAAMqUhbtw6rT84TB6RZh/VPwAAAD96AwAAAAAAAAGvAAAAWAAAADKlIW7cOq0/4AbrCp2Q1T8AAAA/egMAAAAAAAABsAAAAFgAAADaughTor2sP17DdqbjDtY/AAAAP5gDAAAAAAAAAbEAAABYAAAAoh74QCZqrD+ygcFjOprWPwAAAD+YAwAAAAAAAAGyAAAAWAAAAGqC5y6qFqw/aOajJxYH1z8AAAA/mAMAAAAAAAABswAAAFgAAAAy5tYcLsOrP+aiL8Nchdc/AAAAP7cDAAAAAAAAAbQAAABYAAAAMubWHC7Dqz+As+by7frXPwAAAD+3AwAAAAAAAAG1AAAAWAAAAOoiQgbTWqs/lB/FPQqc2D8AAAA/twMAAAAAAAABtgAAAFgAAACeX63vd/KqP7Q1udLLONk/AAAAP9cDAAAAAAAAAbcAAABYAAAAcuog4tqzqj/i9cKxMtHZPwAAAD/XAwAAAAAAAAG4AAAAWAAAADpOENBeYKo/blxklx5L2j8AAAA/1wMAAAAAAAABuQAAAFgAAAAS2YPCwSGqP2Z0F07w9No/AAAAP+YDAAAAAAAAAboAAABYAAAA1jxzsEXOqT9S4rS6HKPbPwAAAD/mAwAAAAAAAAG7AAAAWAAAAIp53pnqZak/WqR9u5NI3D8AAAA/BQQAAAAAAAABvAAAAFgAAABS3c2HbhKpP7BiyHjq09w/AAAAPwUEAAAAAAAAAb0AAABYAAAAUt3Nh24SqT+2JJF5YXndPwAAAD8FBAAAAAAAAAG+AAAAWAAAAFLdzYduEqk/OkKBlWNK3j8AAAA/JQQAAAAAAAABvwAAAFgAAABGtkmDj/2oP9SznEWwEt8/AAAAPyUEAAAAAAAAAcAAAABYAAAALmhBetHTqD8QHrxuvKbfPwAAAD8lBAAAAAAAAAHBAAAAWAAAAO7LMGhVgKg/QRgZ4K4U4D8AAAA/NAQAAAAAAAABwgAAAFgAAAD+8rRsNJWoPyNQRydNcuA/AAAAPzQEAAAAAAAAAcMAAABYAAAAGkG9dfK+qD/XtCnrKN/gPwAAAD9UBAAAAAAAAAHEAAAAWAAAABpBvXXyvqg/00CDxhE04T8AAAA/VAQAAAAAAAABxQAAAFgAAABGtkmDj/2oP/nKHYDqe+E/AAAAP2MEAAAAAAAAAcYAAABYAAAAZgRSjE0nqT8Oq6LvHcjhPwAAAD9jBAAAAAAAAAHHAAAAWAAAAK7H5qKoj6k/5Di77BYq4j8AAAA/cwQAAAAAAAAByAAAAFgAAAC67mqnh6SpP9/EFMj/fuI/AAAAP3MEAAAAAAAAAckAAABYAAAA8op7uQP4qT8GT6+B2MbiPwAAAD+SBAAAAAAAAAHKAAAAWAAAAHLqIOLas6o/D4Uep2YX4z8AAAA/kgQAAAAAAAABywAAAFgAAADK1Dn9FDGrP+znQUkyd+M/AAAAP5IEAAAAAAAAAcwAAABYAAAAAnFKD5GEqz/1HbFuwMfjPwAAAD+xBAAAAAAAAAHNAAAAWAAAAD4NWyEN2Ks/IH1WzWsN5D8AAAA/sQQAAAAAAAABzgAAAFgAAACW93M8R1WsP3qvR6/ZQ+Q/AAAAP7EEAAAAAAAAAc8AAABYAAAA2roIU6K9rD+q4/eyV4fkPwAAAD/RBAAAAAAAAAHQAAAAWAAAAF4arnt5ea0/yZiHx13R5D8AAAA/0QQAAAAAAAAB0QAAAFgAAACi3UKS1OGtP+B4DDeRHeU/AAAAP9EEAAAAAAAAAdIAAABYAAAA/sdbrQ5frj8Trbw6D2HlPwAAAD/gBAAAAAAAAAHTAAAAWAAAADZkbL+Ksq4/XzWY0teb5T8AAAA/4AQAAAAAAAAB1AAAAFgAAACKToXaxC+vP7hnibRF0uU/AAAAP/8EAAAAAAAAAdUAAABYAAAA4jie9f6srz8MxW/x4ArmPwAAAD//BAAAAAAAAAHWAAAAWAAAABV+GQatCrA/SqM1PwRK5j8AAAA//wQAAAAAAAAB1wAAAFgAAAC532OR2j6wP5BWBjL6huY/AAAAPx8FAAAAAAAAAdgAAABYAAAAa2gyIeeHsD/riPcTaL3mPwAAAD8fBQAAAAAAAAHZAAAAWAAAAHmPtiXGnLA/Xw8UiiDr5j8AAAA/HwUAAAAAAAAB2gAAAFgAAACJtjoqpbGwP8vAJVsGG+c/AAAAPz4FAAAAAAAAAdsAAABYAAAAtSvHN0LwsD87cjcs7ErnPwAAAD8+BQAAAAAAAAHcAAAAWAAAAFeNEcNvJLE/fyUIH+KH5z8AAAA/PgUAAAAAAAAB3QAAAFgAAAAXPWRXW4KxP5/alzPo0ec/AAAAP10FAAAAAAAAAd4AAABYAAAAycUy52fLsT/duF2BCxHoPwAAAD9dBQAAAAAAAAHfAAAAWAAAAHtOAXd0FLI/NetOY3lH6D8AAAA/XQUAAAAAAAAB4AAAAFgAAAA9/lMLYHKyP7/wi8ipbug/AAAAP20FAAAAAAAAAeEAAABYAAAAKSMzregOsz8top2Zj57oPwAAAD9tBQAAAAAAAAHiAAAAWAAAAAUhjkqSlrM/eSp5MVjZ6D8AAAA/jAUAAAAAAAAB4wAAAFgAAABfC6dlzBO0P5EK/qCLJek/AAAAP4wFAAAAAAAAAeQAAABYAAAAl6e3d0hntD/R6MPurmTpPwAAAD+MBQAAAAAAAAHlAAAAWAAAANFDyInEurQ/G3Gfhnef6T8AAAA/nwUAAAAAAAAB5gAAAFgAAACDzJYZ0QO1P3ejkGjl1ek/AAAAP58FAAAAAAAAAecAAABYAAAA17avNAuBtT/VqozvJQrqPwAAAD+fBQAAAAAAAAHoAAAAWAAAAIs/fsQXyrU/N7KIdmY+6j8AAAA/vwUAAAAAAAAB6QAAAFgAAAA9yExUJBO2P5m5hP2mcuo/AAAAP78FAAAAAAAAAeoAAABYAAAA4SmX31FHtj8Fa5bOjKLqPwAAAD+/BQAAAAAAAAHrAAAAWAAAAIeL4Wp/e7Y/efGyREXQ6j8AAAA/zgUAAAAAAAAB7AAAAFgAAAA3FLD6i8S2P/VM2l/Q++o/AAAAP84FAAAAAAAAAe0AAABYAAAA65x+ipgNtz+XpkJZSxrrPwAAAD/tBQAAAAAAAAHuAAAAWAAAACM5j5wUYbc/OQCrUsY46z8AAAA/7QUAAAAAAAAB7wAAAFgAAABt/COzb8m3P/HYMzu5UOs/AAAAP+0FAAAAAAAAAfAAAABYAAAALax2R1snuD+1W9JtUWTrPwAAAD8NBgAAAAAAAAHxAAAAWAAAAO9bydtGhbg/hYiG6o5z6z8AAAA/DQYAAAAAAAAB8gAAAFgAAAC9MqB0Efi4P0M2GnhUies/AAAAPw0GAAAAAAAAAfMAAABYAAAAO5JFneizuT/1OZi7dKPrPwAAAD8sBgAAAAAAAAH0AAAAWAAAAK/KZsHgWro/l5MAte/B6z8AAAA/LAYAAAAAAAAB9QAAAFgAAAAX3APh+ey6P0HCc1M93us/AAAAPywGAAAAAAAAAfYAAABYAAAAT3gU83VAuz/xxfGWXfjrPwAAAD88BgAAAAAAAAH3AAAAWAAAAA8oZ4dhnrs/rXOFJCMO7D8AAAA/PAYAAAAAAAAB+AAAAFgAAADBsDUXbue7P3H2I1e7Iew/AAAAP1sGAAAAAAAAAfkAAABYAAAACXTKLclPvD8vpLfkgDfsPwAAAD9bBgAAAAAAAAH6AAAAWAAAAL38mL3VmLw/9SZWFxlL7D8AAAA/agYAAAAAAAAB+wAAAFgAAADZSqHGk8K8P9nSKoPOU+w/AAAAP2oGAAAAAAAAAfwAAABYAAAAfazrUcH2vD/HUwqUVlrsPwAAAD96BgAAAAAAAAH9AAAAWAAAALVI/GM9Sr0/n1XJtWZn7D8AAAA/egYAAAAAAAAB/gAAAFgAAACFH9P8B729P6Uq1Fo5Zew/AAAAP5kGAAAAAAAAAf8AAABYAAAAcUSynpBZvj+lKtRaOWXsPwAAAD+ZBgAAAAAAAAEAAQAAWAAAAPOjV8dnFb8/idaoxu5t7D8AAAA/mQYAAAAAAAABAQEAAFgAAAD5Fj9yrtu/P5Grs2vBa+w/AAAAP7kGAAAAAAAAAQIBAABYAAAAMBTuyOM2wD+fVcm1ZmfsPwAAAD+5BgAAAAAAAAEDAQAAWAAAAOKcvFjwf8A/q//e/wtj7D8AAAA/uQYAAAAAAAABBAEAAFgAAADQG2onxcPAP79+/+6DXOw/AAAAP8gGAAAAAAAAAQUBAABYAAAAdH20svL3wD/hpzUooVHsPwAAAD/IBgAAAAAAAAEGAQAAWAAAAJDLvLuwIcE/A9FrYb5G7D8AAAA/5wYAAAAAAAABBwEAAFgAAAAmBoNC/0DBPyH6oZrbO+w/AAAAP+cGAAAAAAAAAQgBAABYAAAAvkBJyU1gwT9XovjCcCrsPwAAAD/nBgAAAAAAAAEJAQAAWAAAAFR7D1Ccf8E/hXVERjMb7D8AAAA/BwcAAAAAAAABCgEAAFgAAABgopNUe5TBP7sdm27ICew/AAAAPwcHAAAAAAAAAQsBAABYAAAA9txZ28mzwT8DRRKG1fHrPwAAAD8HBwAAAAAAAAEMAQAAWAAAAAQE3t+oyME/Y+upjFrT6z8AAAA/JgcAAAAAAAABDQEAAFgAAACaPqRm9+fBP7+RQZPftOs/AAAAPyYHAAAAAAAAAQ4BAABYAAAAbG9JLA4Cwj8bONmZZJbrPwAAAD8mBwAAAAAAAAEPAQAAWAAAAIi9UTXMK8I/d95woOl36z8AAAA/RQcAAAAAAAABEAEAAFgAAADwKL2BMWXCP+MuHvETVes/AAAAP0UHAAAAAAAAAREBAABYAAAAWJQozpaewj9B1bX3mDbrPwAAAD9VBwAAAAAAAAESAQAAWAAAAJIwOeAS8sI/kdE3tHgc6z8AAAA/VQcAAAAAAAABEwEAAFgAAACufkHp0BvDP7nPeJJoD+s/AAAAP1UHAAAAAAAAARQBAABYAAAACMMoMVdAwz/nosQVKwDrPwAAAD90BwAAAAAAAAEVAQAAWAAAAGIHEHndZMM/ISAm45Ls6j8AAAA/dAcAAAAAAAABFgEAAFgAAAB+VRiCm47DP1HzcWZV3eo/AAAAP3QHAAAAAAAAARcBAABYAAAA1pn/ySGzwz+f7/MiNcPqPwAAAD+TBwAAAAAAAAEYAQAAWAAAADDe5hGo18M/ERWsGDKe6j8AAAA/kwcAAAAAAAABGQEAAFgAAACKIs5ZLvzDP6s4pewebOo/AAAAP5MHAAAAAAAAARoBAABYAAAAiiLOWS78wz9JMall3jfqPwAAAD+iBwAAAAAAAAEbAQAAWAAAABA2ENydBsQ/3X+XlPgH6j8AAAA/ogcAAAAAAAABHAEAAFgAAACWSVJeDRHEP0+lT4r14uk/AAAAP8EHAAAAAAAAAR0BAABYAAAAHl2U4HwbxD/TSShvarfpPwAAAD/BBwAAAAAAAAEeAQAAWAAAACyEGOVbMMQ/NcXKGsKW6T8AAAA/wQcAAAAAAAABHwEAAFgAAAA8q5zpOkXEP6EVeGvsc+k/AAAAP+AHAAAAAAAAASABAABYAAAADNxBr1FfxD8LZiW8FlHpPwAAAD/gBwAAAAAAAAEhAQAAWAAAAJTvgzHBacQ/n7QT6zAh6T8AAAA/4AcAAAAAAAABIgEAAFgAAADgDOd0aHnEP3FVboyF2+g/AAAAPwAIAAAAAAAAASMBAABYAAAAKipKuA+JxD87TLPjNJroPwAAAD8ACAAAAAAAAAEkAQAAWAAAAOwza3lHjsQ/3xnCAcdj6D8AAAA/AAgAAAAAAAABJQEAAFgAAACCbjEAlq3EP3k9u9WzMeg/AAAAPx8IAAAAAAAAASYBAABYAAAAkpW1BHXCxD/duF2BCxHoPwAAAD8fCAAAAAAAAAEnAQAAWAAAAGTGWsqL3MQ/W4grwa3n5z8AAAA/HwgAAAAAAAABKAEAAFgAAABy7d7OavHEP/mALzpts+c/AAAAPy8IAAAAAAAAASkBAABYAAAACCilVbkQxT/loKrKOWfnPwAAAD8vCAAAAAAAAAEqAQAAWAAAAJ5ia9wHMMU/y8AlWwYb5z8AAAA/TggAAAAAAAABKwEAAFgAAAAynTFjVk/FP4A4SsM94OY/AAAAP04IAAAAAAAAASwBAABYAAAABM7WKG1pxT8gMU48/avmPwAAAD9dCAAAAAAAAAEtAQAAWAAAANj+e+6Dg8U/nAAcfJ+C5j8AAAA/XQgAAAAAAAABLgEAAFgAAABuOUJ10qLFP2b3YNNOQeY/AAAAP20IAAAAAAAAAS8BAABYAAAAEJuMAADXxT9dwfGtwPDlPwAAAD9tCAAAAAAAAAEwAQAAWAAAAKbVUodO9sU/S7Z341+i5T8AAAA/jAgAAAAAAAABMQEAAFgAAAAAGjrP1BrGP/4tnEuXZ+U/AAAAP4wIAAAAAAAAATIBAABYAAAADEG+07Mvxj+QfIp6sTflPwAAAD+MCAAAAAAAAAEzAQAAWAAAABxoQtiSRMY/HPZtBPkJ5T8AAAA/rAgAAAAAAAABNAEAAFgAAADumOedqV7GP/9A3u/yv+Q/AAAAP6wIAAAAAAAAATUBAABYAAAAOLZK4VBuxj8j3rpNJ2DkPwAAAD+sCAAAAAAAAAE2AQAAWAAAADi2SuFQbsY/IH1WzWsN5D8AAAA/ywgAAAAAAAABNwEAAFgAAAC+yYxjwHjGPwHIxrhlw+M/AAAAP8sIAAAAAAAAATgBAABYAAAACufvpmeIxj+8FPbFb4bjPwAAAD/LCAAAAAAAAAE5AQAAWAAAABgOdKtGncY/xV2nj1kv4z8AAAA/2ggAAAAAAAABOgEAAFgAAAAYDnSrRp3GP9d7Y/4V1uI/AAAAP9oIAAAAAAAAATsBAABYAAAAoCG2Lbanxj/MRfTYh4XiPwAAAD/6CAAAAAAAAAE8AQAAWAAAACY1+K8lssY/0bma/Z4w4j8AAAA/+ggAAAAAAAABPQEAAFgAAAByUlvzzMHGPxxVuDnDw+E/AAAAP/oIAAAAAAAAAT4BAABYAAAANFx8tATHxj9hG8vQFFnhPwAAAD8JCQAAAAAAAAE/AQAAWAAAADRcfLQEx8Y/Zo9x9SsE4T8AAAA/CQkAAAAAAAABQAEAAFgAAACAed/3q9bGP27YIr8VreA/AAAAPykJAAAAAAAAAUEBAABYAAAARIMAuePbxj/rRox+/DDgPwAAAD8pCQAAAAAAAAFCAQAAWAAAAMqWQjtT5sY/fm5pv+aD3z8AAAA/OAkAAAAAAAABQwEAAFgAAACOoGP8iuvGPwb7ju2Jrt4/AAAAPzgJAAAAAAAAAUQBAABYAAAAjqBj/Irrxj+G3Z7Rh93dPwAAAD9ICQAAAAAAAAFFAQAAWAAAAI6gY/yK68Y/SBIbKMD23D8AAAA/SAkAAAAAAAABRgEAAFgAAACOoGP8iuvGP3T4qE/eP9w/AAAAP2cJAAAAAAAAAUcBAABYAAAAFrSlfvr1xj8c2fkRzGHbPwAAAD9nCQAAAAAAAAFIAQAAWAAAAFCqhL3C8MY/+GGh/E5y2j8AAAA/ZwkAAAAAAAABSQEAAFgAAACOoGP8iuvGP2aam5anpdk/AAAAP4YJAAAAAAAAAUoBAABYAAAACI0hehvhxj9ugujf1fvYPwAAAD+GCQAAAAAAAAFLAQAAWAAAAMqWQjtT5sY/CLkjWB4i2D8AAAA/hgkAAAAAAAABTAEAAFgAAAAIjSF6G+HGP7xDimSxP9c/AAAAP6YJAAAAAAAAAU0BAABYAAAAjqBj/Irrxj8EfkMgGoDWPwAAAD+mCQAAAAAAAAFOAQAAWAAAABa0pX769cY/QA7nkd3E1T8AAAA/pgkAAAAAAAABTwEAAFgAAACcx+cAagDHP77w9nXb89Q/AAAAP9MJAAAAAAAAAVABAABYAAAAnMfnAGoAxz/E2EO/CUrUPwAAAD/TCQAAAAAAAAFRAQAAWAAAAGDRCMKhBcc/pMJPKkit0z8AAAA/0wkAAAAAAAABUgEAAFgAAADm5EpEERDHP0Ba7yJMJtM/AAAAP+IJAAAAAAAAAVMBAABYAAAA5uRKRBEQxz9ilmcAxXPSPwAAAD/iCQAAAAAAAAFUAQAAWAAAACTbKYPZCsc/niYLcoi40T8AAAA/AgoAAAAAAAABVQEAAFgAAADavcY/MvvGP4q6LCdsF9E/AAAAPwIKAAAAAAAAAVYBAABYAAAAnMfnAGoAxz/+U4tBgJ3QPwAAAD8CCgAAAAAAAAFXAQAAWAAAAGDRCMKhBcc/tD9Wzs4N0D8AAAA/EQoAAAAAAAABWAEAAFgAAADm5EpEERDHP6z3nFePts4/AAAAPxEKAAAAAAAAAVkBAABYAAAAnMfnAGoAxz/wb40SgVHNPwAAAD8xCgAAAAAAAAFaAQAAWAAAABa0pX769cY/XEcjLB4yzD8AAAA/MQoAAAAAAAABWwEAAFgAAAAWtKV++vXGP0J64GBGPss/AAAAP0AKAAAAAAAAAVwBAABYAAAAYNEIwqEFxz9IAckpuUHKPwAAAD9ACgAAAAAAAAFdAQAAWAAAAObkSkQREMc/7IC1a+sQyT8AAAA/UAoAAAAAAAABXgEAAFgAAAAk2ymD2QrHP/pQT/5Hvcc/AAAAP1AKAAAAAAAAAV8BAABYAAAAFrSlfvr1xj+CfBCsL5XGPwAAAD9vCgAAAAAAAAFgAQAAWAAAAIB53/er1sY/uqtPnTeHxT8AAAA/bwoAAAAAAAABYQEAAFgAAAD6ZZ11PMzGPyiD5bbUZ8Q/AAAAP28KAAAAAAAAAWIBAABYAAAAclJb88zBxj80U39JMRTDPwAAAD+OCgAAAAAAAAFjAQAAWAAAAKAhti22p8Y/DnvCs/jRwT8AAAA/jgoAAAAAAAABZAEAAFgAAADO8BBon43GP0aqAaUAxMA/AAAAP44KAAAAAAAAAWUBAABYAAAAgtOtJPh9xj9kAy99O0m/PwAAAD+uCgAAAAAAAAFmAQAAWAAAAL7JjGPAeMY/SPsLel+zvD8AAAA/rgoAAAAAAAABZwEAAFgAAAA4tkrhUG7GP3Tk8GgCtbk/AAAAP64KAAAAAAAAAWgBAABYAAAAZoWlGzpUxj8gNHc9kTC3PwAAAD+9CgAAAAAAAAFpAQAAWAAAANBK35TrNMY/vPGafkxatT8AAAA/vQoAAAAAAAABagEAAFgAAADCI1uQDCDGP/ReEW/dprM/AAAAP9wKAAAAAAAAAWsBAABYAAAAdgb4TGUQxj9wT/LkwNywPwAAAD/cCgAAAAAAAAFsAQAAWAAAAPDytcr1BcY/6H+mtUglrD8AAAA/7AoAAAAAAAABbQEAAFgAAAAcwhAF3+vFPwguq2znhKc/AAAAP+wKAAAAAAAAAW4BAABYAAAAEJuMAADXxT94CJhNCR6kPwAAAD/8CgAAAAAAAAFvAQAAWAAAAHpgxnmxt8U/WAB1Si2IoT8AAAA//AoAAAAAAAABcAEAAFgAAACaCJ2vu4jFP8BPSe1NKp4/AAAAPxsLAAAAAAAAAXEBAABYAAAAQMS1ZzVkxT8gRtjxOtGWPwAAAD8bCwAAAAAAAAFyAQAAWAAAACR2rV53OsU/YPw4cqLZjT8AAAA/GwsAAAAAAAABcwEAAFgAAADKMcYW8RXFPwDTrfb4Tn4/AAAAPzoLAAAAAAAAAXQBAABYAAAAruO9DTPsxD+AD6yaQshpPwAAAD86CwAAAAAAAAF1AQAAWAAAAK7jvQ0z7MQ/gA+smkLIaT8AAAA/OgsAAAAAAAABdgEAAFgAAACu470NM+zEP4APrJpCyGk/AAAAPzoLAAAAAAAAAXcBAABYAAAAruO9DTPsxD+AD6yaQshpPwAAAD9KCwAAAAAAAAF4AQAAWAAAAEmkhIBSWuU/FMsogOZa3T8AAAA/AAAAAAAAAAABeQEAAFgAAABJpISAUlrlPxTLKIDmWt0/AAAAPx8AAAAAAAAAAXoBAABYAAAASaSEgFJa5T8UyyiA5lrdPwAAAD8fAAAAAAAAAAF7AQAAWAAAAP6GIT2rSuU/bBBcBrDp3D8AAAA/HwAAAAAAAAABfAEAAFgAAACzab75AzvlP1BbzPGpn9w/AAAAPz4AAAAAAAAAAX0BAABYAAAASdHrlvgt5T8m/CaT/lncPwAAAD8+AAAAAAAAAAF+AQAAWAAAAOA4GTTtIOU/BkeXfvgP3D8AAAA/PgAAAAAAAAABfwEAAFgAAAB3oEbR4RPlP7TpsEFd19s/AAAAP04AAAAAAAAAAYABAABYAAAAYc9MP8AK5T+IigvjsZHbPwAAAD9eAAAAAAAAAAGBAQAAWAAAAEv+Uq2eAeU/KIMPXHFd2z8AAAA/XgAAAAAAAAABggEAAFgAAAA2LVkbffjkP64n6EDmMds/AAAAP30AAAAAAAAAAYMBAABYAAAAW1I+yCPq5D/+I2r9xRfbPwAAAD99AAAAAAAAAAGEAQAAWAAAAJ7ykpQu2eQ/PnbWbwAC2z8AAAA/fQAAAAAAAAABhQEAAFgAAAACDleAncXkP0wg7Lml/do/AAAAP40AAAAAAAAAAYYBAABYAAAAgqSKi3Cv5D9YygEES/naPwAAAD+NAAAAAAAAAAGHAQAAWAAAACG2LbanluQ/MMzAJVsG2z8AAAA/nAAAAAAAAAABiAEAAFgAAABtAPgP9XnkPyYiq9u1Cts/AAAAP5wAAAAAAAAAAYkBAABYAAAAKo0KWpBe5D/kzz5peyDbPwAAAD+7AAAAAAAAAAGKAQAAWAAAAMqerYTHReQ/oH3S9kA22z8AAAA/uwAAAAAAAAABiwEAAFgAAACd/LlghDPkP0TXOvC7VNs/AAAAP8sAAAAAAAAAAYwBAABYAAAAHpPta1cd5D+wiEzBoYTbPwAAAD/LAAAAAAAAAAGNAQAAWAAAAC3n2IbcBeQ/LORz3Cyw2z8AAAA/2wAAAAAAAAABjgEAAFgAAADM+HuxE+3jP1hDGTvY9ds/AAAAP9sAAAAAAAAAAY8BAABYAAAAGENGC2HQ4z9M+mdx7kzcPwAAAD/6AAAAAAAAAAGQAQAAWAAAAEUSoUVKtuM/XAXiO0+b3D8AAAA/+gAAAAAAAAABkQEAAFgAAADIqNRQHaDjP1S8MHJl8tw/AAAAPwoBAAAAAAAAAZIBAABYAAAAuYFQTD6L4z9kx6o8xkDdPwAAAD8KAQAAAAAAAAGTAQAAWAAAAIzfXCj7eOM/MoC4lOyk3T8AAAA/GQEAAAAAAAABlAEAAFgAAABfPWkEuGbjPyg3B8sC/N0/AAAAPxkBAAAAAAAAAZUBAABYAAAAMpt14HRU4z8smGtLvk7ePwAAAD84AQAAAAAAAAGWAQAAWAAAAOl9Ep3NROM/Ik+6gdSl3j8AAAA/OAEAAAAAAAABlwEAAFgAAAB/5T86wjfjPyawHgKQ+N4/AAAAPzgBAAAAAAAAAZgBAABYAAAA+NH9t1It4z8oEYOCS0vfPwAAAD9IAQAAAAAAAAGZAQAAWAAAAHG+uzXjIuM/Ohz9TKyZ3z8AAAA/SAEAAAAAAAABmgEAAFgAAADLLwqUDxvjPy7TS4PC8N8/AAAAP2cBAAAAAAAAAZsBAABYAAAAtl4QAu4R4z8mxO1LZB3gPwAAAD9nAQAAAAAAAAGcAQAAWAAAAGOXNzEEDuM/oR8VZ+9I4D8AAAA/ZwEAAAAAAAABnQEAAFgAAADxVO9AtgzjPyolUswfcOA/AAAAP4cBAAAAAAAAAZ4BAABYAAAAgRKnUGgL4z/NfrrFmo7gPwAAAD+HAQAAAAAAAAGfAQAAWAAAAGOXNzEEDuM/da0tZOiq4D8AAAA/hwEAAAAAAAABoAEAAFgAAAC2XhAC7hHjP/AIVX9z1uA/AAAAP7UBAAAAAAAAAaEBAABYAAAACCbp0tcV4z90OYc/0f/gPwAAAD+1AQAAAAAAAAGiAQAAWAAAAOqqebNzGOM/9Gm5/y4p4T8AAAA/tQEAAAAAAAABowEAAFgAAAA9clKEXRzjP31v9mRfUOE/AAAAP8QBAAAAAAAAAaQBAABYAAAAcb67NeMi4z8EdTPKj3fhPwAAAD/EAQAAAAAAAAGlAQAAWAAAABZNbde2KuM/bVE69qKp4T8AAAA/5AEAAAAAAAABpgEAAFgAAABLmdaIPDHjP9MtQSK22+E/AAAAP+QBAAAAAAAAAacBAABYAAAAQ+9g+/k84z85CkhOyQ3iPwAAAD/zAQAAAAAAAAGoAQAAWAAAAB3Ke05TS+M/h5Ij5pFI4j8AAAA/8wEAAAAAAAABqQEAAFgAAACFYk6xXljjPwjDVabvceI/AAAAPwMCAAAAAAAAAaoBAABYAAAA0H+x9AVo4z+CHn3Bep3iPwAAAD8DAgAAAAAAAAGrAQAAWAAAAKpazEdfduM/DSS6JqvE4j8AAAA/IgIAAAAAAAABrAEAAFgAAAC5gVBMPovjP4h/4UE28OI/AAAAPyICAAAAAAAAAa0BAABYAAAAqi1lMbmi4z8B2whdwRvjPwAAAD8iAgAAAAAAAAGuAQAAWAAAAAscwgaCu+M/fDYweExH4z8AAAA/QQIAAAAAAAABrwEAAFgAAAD7x9br/NLjP/9mYjiqcOM/AAAAP0ECAAAAAAAAAbABAABYAAAAtieCH/Lj4z+Bl5T4B5rjPwAAAD9BAgAAAAAAAAGxAQAAWAAAAHKHLVPn9OM/CJ3RXTjB4z8AAAA/UQIAAAAAAAABsgEAAFgAAADx8PlHFAvkP51MJA0O5OM/AAAAP1ECAAAAAAAAAbMBAABYAAAAcFrGPEEh5D870YFhtgTkPwAAAD9wAgAAAAAAAAG0AQAAWAAAAEKLawJYO+Q/5f/0/wMh5D8AAAA/cAIAAAAAAAABtQEAAFgAAAAzN4Dn0lLkP69XntduMuQ/AAAAP3ACAAAAAAAAAbYBAABYAAAAdaptnTdu5D9/hFJUrEHkPwAAAD+QAgAAAAAAAAG3AQAAWAAAAJqi6zM4jOQ/UrEG0elQ5D8AAAA/kAIAAAAAAAABuAEAAFgAAABNWCHa6qjkPyPeuk0nYOQ/AAAAP5ACAAAAAAAAAbkBAABYAAAAH4nGnwHD5D/uNWQlknHkPwAAAD+vAgAAAAAAAAG6AQAAWAAAAGP8s1Vm3uQ/4ItO2+x15D8AAAA/rwIAAAAAAAABuwEAAFgAAAA2LVkbffjkP+CLTtvsdeQ/AAAAP68CAAAAAAAAAbwBAABYAAAAPKpnkhkZ5T/nYFmAv3PkPwAAAD++AgAAAAAAAAG9AQAAWAAAACSsBupRPOU/52BZgL9z5D8AAAA/vgIAAAAAAAABvgEAAFgAAADtMjYiJmLlP+dgWYC/c+Q/AAAAP94CAAAAAAAAAb8BAABYAAAAZfKMiRCE5T8BtYQUCmvkPwAAAD/eAgAAAAAAAAHAAQAAWAAAAGtvmwCtpOU/HAmwqFRi5D8AAAA/7QIAAAAAAAABwQEAAFgAAAAgJdGmX8HlP1KxBtHpUOQ/AAAAP+0CAAAAAAAAAcIBAABYAAAABidw/pfk5T+GWV35fj/kPwAAAD/9AgAAAAAAAAHDAQAAWAAAAPAoD1bQB+Y/0IDUEIwn5D8AAAA//QIAAAAAAAABxAEAAFgAAABKbfadVizmPxqoSyiZD+Q/AAAAPxwDAAAAAAAAAcUBAABYAAAA3qe8JKVL5j+D+Ph4w+zjPwAAAD8cAwAAAAAAAAHGAQAAWAAAAM5T0QkgY+Y/+vK7E5PF4z8AAAA/HAMAAAAAAAABxwEAAFgAAAD79cQtY3XmP4Zsn53al+M/AAAAPywDAAAAAAAAAcgBAABYAAAAeV+RIpCL5j9HjtlPt1jjPwAAAD8sAwAAAAAAAAHJAQAAWAAAAGwLpgcLo+Y/KdlJO7EO4z8AAAA/SwMAAAAAAAABygEAAFgAAABbt7rshbrmP+v6g+2Nz+I/AAAAP0sDAAAAAAAAAcsBAABYAAAAiFmuEMnM5j+rHL6fapDiPwAAAD9bAwAAAAAAAAHMAQAAWAAAAGE0yWMi2+Y/bT74UUdR4j8AAAA/WwMAAAAAAAABzQEAAFgAAAA6D+S2e+nmPzM1Pan2D+I/AAAAP2oDAAAAAAAAAc4BAABYAAAAUuDdSJ3y5j8J1pdKS8rhPwAAAD9qAwAAAAAAAAHPAQAAWAAAADNlbik59eY/+codgOp74T8AAAA/igMAAAAAAAAB0AEAAFgAAAAzZW4pOfXmP9NAg8YRNOE/AAAAP4oDAAAAAAAAAdEBAABYAAAAwiImOevz5j+hDNPCk/DgPwAAAD+KAwAAAAAAAAHSAQAAWAAAAOCdlVhP8eY/aAMYGkOv4D8AAAA/qQMAAAAAAAAB0wEAAFgAAABwW01oAfDmPxamMd2nduA/AAAAP6kDAAAAAAAAAdQBAABYAAAArFEsp8nq5j/CSEugDD7gPwAAAD+pAwAAAAAAAAHVAQAAWAAAACU+6iRa4OY/aRZavp4H4D8AAAA/xwMAAAAAAAAB1gEAAFgAAABp3j7xZM/mPxAevG68pt8/AAAAP8cDAAAAAAAAAdcBAABYAAAAW7e67IW65j8oEYOCS0vfPwAAAD/HAwAAAAAAAAHYAQAAWAAAAGwLpgcLo+Y/8AfI2foJ3z8AAAA/5gMAAAAAAAAB2QEAAFgAAAAJHUkyQormP+D8TQ+au94/AAAAP+YDAAAAAAAAAdoBAABYAAAAx6lbfN1u5j/AR776k3HePwAAAD/mAwAAAAAAAAHbAQAAWAAAADJvlfWOT+Y/2DqFDiMW3j8AAAA/9gMAAAAAAAAB3AEAAFgAAAAq8oZ+8i7mPzKAuJTspN0/AAAAP/YDAAAAAAAAAd0BAABYAAAA8CgPVtAH5j+MxesatjPdPwAAAD8VBAAAAAAAAAHeAQAAWAAAABDR5Yva2OU/2GAJV9rG3D8AAAA/FQQAAAAAAAAB3wEAAFgAAAC/NnTRlqjlP8hVj4x5eNw/AAAAPxUEAAAAAAAAAeABAABYAAAAbJwCF1N45T+Cor6ZgzvcPwAAAD80BAAAAAAAAAHhAQAAWAAAAH8dVUh+NOU/7PJr6q0Y3D8AAAA/NAQAAAAAAAAB4gEAAFgAAACe8pKULtnkPy5F2FzoAtw/AAAAPzQEAAAAAAAAAeMBAABYAAAAObSOXm9z5D+Cor6ZgzvcPwAAAD9UBAAAAAAAAAHkAQAAWAAAADm0jl5vc+Q/gqK+mYM73D8AAAA/VAQAAAAAAAAB5QEAAFgAAAA5tI5eb3PkP4KivpmDO9w/AAAAP1QEAAAAAAAAAeYBAABYAAAAObSOXm9z5D+Cor6ZgzvcPwAAAD9UBAAAAAAAAAHnAQAAWAAAAIjsGHeRP+s//4zmgGEh4j8AAAA/AAAAAAAAAAAB6AEAAFgAAAB3mC1cDFfrPzIi+wSbt+I/AAAAPxAAAAAAAAAAAekBAABYAAAA71eEw/Z46z8PhR6nZhfjPwAAAD8gAAAAAAAAAAHqAQAAWAAAAH3o1LwCpOs/Ljquu2xh4z8AAAA/IAAAAAAAAAAB6wEAAFgAAADkU0AJaN3rP6iV1db3jOM/AAAAPz8AAAAAAAAAAewBAABYAAAAltwOmXQm7D9SxEh1RanjPwAAAD8/AAAAAAAAAAHtAQAAWAAAAGjgTEjlbOw/ZUNpZL2i4z8AAAA/TwAAAAAAAAAB7gEAAFgAAABdCXCk/KTsP5vrv4xSkeM/AAAAP08AAAAAAAAAAe8BAABYAAAA+8BEoufk7D8Zu43M9GfjPwAAAD9eAAAAAAAAAAHwAQAAWAAAAD0Hy0GmLO0/voic6oYx4z8AAAA/XgAAAAAAAAAB8QEAAFgAAACTHktzhn3tP+v6g+2Nz+I/AAAAP30AAAAAAAAAAfIBAABYAAAAZSKJIvfD7T8+a6zOhGDiPwAAAD99AAAAAAAAAAHzAQAAWAAAAK0ShU/4/+0/sQQL6Zjm4T8AAAA/jQAAAAAAAAAB9AEAAFgAAAB3mbSHzCXuPyWeaQOtbOE/AAAAP40AAAAAAAAAAfUBAABYAAAA0d2bz1JK7j+OjbLTG/fgPwAAAD+dAAAAAAAAAAH2AQAAWAAAAI09RwNIW+4/AicR7i994D8AAAA/nQAAAAAAAAAB9wEAAFgAAAD11RlmU2juPxR/IO93+d8/AAAAP7wAAAAAAAAAAfgBAABYAAAAhZPRdQVn7j9eudmq4DnfPwAAAD+8AAAAAAAAAAH5AQAAWAAAAAUqBYHYUO4/fvVRiFmH3j8AAAA/vAAAAAAAAAAB+gEAAFgAAACNaq4Z7i7uP67b36930N0/AAAAP9UAAAAAAAAAAfsBAABYAAAAxeN+4RkJ7j/4FZlr4BDdPwAAAD/VAAAAAAAAAAH8AQAAWAAAAOOLVRck2u0/oFdOromF3D8AAAA/9AAAAAAAAAAB/QEAAFgAAACDyl9YAZXtP+zya+qtGNw/AAAAP/QAAAAAAAAAAf4BAABYAAAAQ4TZuEJN7T9yl0TPIu3bPwAAAD/0AAAAAAAAAAH/AQAAWAAAAB+5wjjoAu0/SpkD8TL62z8AAAA/EwEAAAAAAAABAAIAAFgAAABtMPSo27nsP8T0Kgy+Jdw/AAAAPxMBAAAAAAAAAQECAABYAAAA2CKVODNu7D/IVY+MeXjcPwAAAD8TAQAAAAAAAAECAgAAWAAAAC9EPDZpGew/erpxUFXl3D8AAAA/IwEAAAAAAAABAwIAAFgAAADe1jGSy7zrP6h6ey+8fd0/AAAAPyMBAAAAAAAAAQQCAABYAAAAs2GlhC5+6z/KkG/EfRrePwAAAD9CAQAAAAAAAAEFAgAAWAAAAIjsGHeRP+s/dqygvm/e3j8AAAA/QgEAAAAAAAABBgIAAFgAAAAZ1zed6RHrPx7I0bhhot8/AAAAP0IBAAAAAAAAAQcCAABYAAAAT1AIZRXs6j+Tdf8cSk3gPwAAAD9hAQAAAAAAAAEIAgAAWAAAAO5hq49M0+o/17Qp6yjf4D8AAAA/YQEAAAAAAAABCQIAAFgAAAAxAgBcV8LqP7Z4sQ2wkeE/AAAAP2EBAAAAAAAAAQoCAABYAAAAnMc51Qij6j//jOaAYSHiPwAAAD+AAQAAAAAAAAELAgAAWAAAAJzHOdUIo+o//4zmgGEh4j8AAAA/gAEAAAAAAAABDAIAAFgAAACcxznVCKPqP/+M5oBhIeI/AAAAP4ABAAAAAAAAAQ0CAABYAAAAnMc51Qij6j//jOaAYSHiPwAAAD+QAQAAAAAAAAEOAgAAWAAAAM+wNLmsdu4/PdObrKed5z8AAAA/AAAAAAAAAAABDwIAAFgAAADPsDS5rHbuPz3Tm6ynnec/AAAAPw8AAAAAAAAAARACAABYAAAAz7A0uax27j8905usp53nPwAAAD8PAAAAAAAAAAERAgAAWAAAAI09RwNIW+4/oU4+WP985z8AAAA/LwAAAAAAAAABEgIAAFgAAAAN1HoOG0XuP+Wgqso5Z+c/AAAAPy8AAAAAAAAAARMCAABYAAAAy2CNWLYp7j8fHgyYoVPnPwAAAD8vAAAAAAAAAAEUAgAAWAAAAKVoD8K1C+4/aUWDr6475z8AAAA/PgAAAAAAAAABFQIAAFgAAAAX2L7IqeDtP+cUUe9QEuc/AAAAP04AAAAAAAAAARYCAABYAAAAqcLd7gGz7T9fDxSKIOvmPwAAAD9OAAAAAAAAAAEXAgAAWAAAAEFXcqKcee0/9zINXg255j8AAAA/bQAAAAAAAAABGAIAAFgAAAAzXVW0YzjtP3At0PjckeY/AAAAP20AAAAAAAAAARkCAABYAAAAl6WAtnj47D/YfX1JB2/mPwAAAD9tAAAAAAAAAAEaAgAAWAAAAKF8XVphwOw/HNDpu0FZ5j8AAAA/fQAAAAAAAAABGwIAAFgAAAB2B9FMxIHsPzBPCqu5UuY/AAAAP30AAAAAAAAAARwCAABYAAAAF0bbjaE87D8AfL4n92HmPwAAAD+MAAAAAAAAAAEdAgAAWAAAALeE5c5+9+s/dwLbna+P5j8AAAA/jAAAAAAAAAABHgIAAFgAAAB2Pl8vwK/rP64LlkYA0eY/AAAAP6wAAAAAAAAAAR8CAABYAAAASsnSISNx6z+3QQVsjiHnPwAAAD+sAAAAAAAAAAEgAgAAWAAAADYlQKanO+s/yUx/Nu9v5z8AAAA/uwAAAAAAAAABIQIAAFgAAAD6W8h9hRTrP5EwgulC1uc/AAAAP7sAAAAAAAAAASICAABYAAAASKaS19L36j81605jeUfoPwAAAD/LAAAAAAAAAAEjAgAAWAAAAMc8xuKl4eo/jamZINDS6D8AAAA/ywAAAAAAAAABJAIAAFgAAAAirhRB0tnqP8M+rqQJaek/AAAAP+oAAAAAAAAAASUCAABYAAAAk/BcMSDb6j/df5eU+AfqPwAAAD/qAAAAAAAAAAEmAgAAWAAAABsEn7OP5eo/Mz7iUU+T6j8AAAA/6gAAAAAAAAABJwIAAFgAAAAKsLOYCv3qP4v8LA+mHus/AAAAP/oAAAAAAAAAASgCAABYAAAALqgxLwsb6z/vZI0WoqXrPwAAAD/6AAAAAAAAAAEpAgAAWAAAAJ69EgmzSOs/L6S35IA37D8AAAA/GQEAAAAAAAABKgIAAFgAAACzYaWELn7rP6eLONv0t+w/AAAAPxkBAAAAAAAAASsCAABYAAAAqorI4EW26z9hxSVEoyLtPwAAAD8pAQAAAAAAAAEsAgAAWAAAAIM4fB358Os/hU/A/Xtq7T8AAAA/KQEAAAAAAAABLQIAAFgAAACurQgrli/sP9PXm5VEpe0/AAAAPzgBAAAAAAAAAS4CAABYAAAASmXdKIFv7D91MQSPv8PtPwAAAD84AQAAAAAAAAEvAgAAWAAAABtpG9jxtew/LQqNd7Lb7T8AAAA/WAEAAAAAAAABMAIAAFgAAADN8eln/v7sPzm0osFX1+0/AAAAP1gBAAAAAAAAATECAABYAAAASS5PRoVB7T+RhS8jCrvtPwAAAD9nAQAAAAAAAAEyAgAAWAAAACPcAoM4fO0/Hf8SrVGN7T8AAAA/ZwEAAAAAAAABMwIAAFgAAABrzP6vObjtP9VLQrpbUO0/AAAAP3cBAAAAAAAAATQCAABYAAAAJ/9CzYj17T+/a71KKATtPwAAAD93AQAAAAAAAAE1AgAAWAAAAFF0z9olNO4/8bKv8gGg7D8AAAA/lgEAAAAAAAABNgIAAFgAAADXWqpG72ruPyfPrD+uOew/AAAAP5YBAAAAAAAAATcCAABYAAAAt7LTEOWZ7j9vlb/W/87rPwAAAD+WAQAAAAAAAAE4AgAAWAAAAL0v4oeBuu4/kzKcNDRv6z8AAAA/pgEAAAAAAAABOQIAAFgAAACRYIdNmNTuP+eixBUrAOs/AAAAP6YBAAAAAAAAAToCAABYAAAAfwycMhPs7j8fv8Fi15nqPwAAAD/FAQAAAAAAAAE7AgAAWAAAAB3x10ak/+4/eQT16KAo6j8AAAA/xQEAAAAAAAABPAIAAFgAAAAzwtHYxQjvP9ceMxQ9tek/AAAAP8UBAAAAAAAAAT0CAABYAAAA4fr4B9wE7z8lulBQYUjpPwAAAD/kAQAAAAAAAAE+AgAAWAAAAOukbpUe+e4/Pa0XZPDs6D8AAAA/5AEAAAAAAAABPwIAAFgAAADZfeqQP+TuP1t16RxSj+g/AAAAP+QBAAAAAAAAAUACAABYAAAAY76TKVXC7j9d6Y9BaTroPwAAAD8DAgAAAAAAAAFBAgAAWAAAAL9cSZ4nju4/Y102ZoDl5z8AAAA/AwIAAAAAAAABQgIAAFgAAACT57yQik/uP1380eXEkuc/AAAAPwMCAAAAAAAAAUMCAABYAAAAxeN+4RkJ7j8n8xY9dFHnPwAAAD8jAgAAAAAAAAFEAgAAWAAAABFbsFENwO0/o8LkfBYo5z8AAAA/IwIAAAAAAAABRQIAAFgAAAD3OQ9f9WntP+3pW5QjEOc/AAAAPyMCAAAAAAAAAUYCAABYAAAA9zkPX/Vp7T/t6VuUIxDnPwAAAD8yAgAAAAAAAAFHAgAAWAAAAPc5D1/1ae0/7elblCMQ5z8AAAA/MgIAAAAAAAABSAIAAFgAAAD3OQ9f9WntP+3pW5QjEOc/AAAAP1ICAAAAAAAAAUkCAABYAAAATyGT9+565T8hC8rzRfvnPwAAAD8AAAAAAAAAAAFKAgAAWAAAAE8hk/fueuU/IQvK80X75z8AAAA/DwAAAAAAAAABSwIAAFgAAABmH/SftlflP03eFXcI7Oc/AAAAPw8AAAAAAAAAAUwCAABYAAAA71+dOMw15T+XBY2OFdTnPwAAAD8fAAAAAAAAAAFNAgAAWAAAAB0v+HK1G+U/sVm4ImDL5z8AAAA/HwAAAAAAAAABTgIAAFgAAACexSt+iAXlP8ut47aqwuc/AAAAPy8AAAAAAAAAAU8CAABYAAAArRkXmQ3u5D/Rgu5bfcDnPwAAAD9OAAAAAAAAAAFQAgAAWAAAAIghmQIN0OQ/qYStfY3N5z8AAAA/TgAAAAAAAAABUQIAAFgAAADy5tJ7vrDkP4WGbJ+d2uc/AAAAP04AAAAAAAAAAVICAABYAAAAuB1bU5yJ5D9N3hV3COznPwAAAD9dAAAAAAAAAAFTAgAAWAAAAO6WKxvIY+Q/8Td+cIMK6D8AAAA/XQAAAAAAAAABVAIAAFgAAADoGR2kK0PkP6/lEf5IIOg/AAAAP20AAAAAAAAAAVUCAABYAAAAcFrGPEEh5D9lvprmOzjoPwAAAD9tAAAAAAAAAAFWAgAAWAAAAGndt8WkAOQ/De0NhYlU6D8AAAA/jAAAAAAAAAABVwIAAFgAAAARmdB9HtzjP61xa9kxdeg/AAAAP4wAAAAAAAAAAVgCAABYAAAACxzCBoK74z9Py9PSrJPoPwAAAD+cAAAAAAAAAAFZAgAAWAAAAMio1FAdoOM/tafa/r/F6D8AAAA/nAAAAAAAAAABWgIAAFgAAAD2dy+LBobjPycu93R48+g/AAAAP6wAAAAAAAAAAVsCAABYAAAAydU7Z8Nz4z9v4cdnbjDpPwAAAD+sAAAAAAAAAAFcAgAAWAAAAF89aQS4ZuM/h8FM16F86T8AAAA/ywAAAAAAAAABXQIAAFgAAABKbG9yll3jP5+h0UbVyOk/AAAAP8sAAAAAAAAAAV4CAABYAAAAhWJOsV5Y4z+1gVa2CBXqPwAAAD/LAAAAAAAAAAFfAgAAWAAAAGjn3pH6WuM/zWHbJTxh6j8AAAA/2gAAAAAAAAABYAIAAFgAAAAr8f9SMmDjP9WXSkvKseo/AAAAP9oAAAAAAAAAAWECAABYAAAAQsL55FNp4z/HeY7cDQvrPwAAAD/6AAAAAAAAAAFiAgAAWAAAAMnVO2fDc+M/p7G8I6xo6z8AAAA/+gAAAAAAAAABYwIAAFgAAADX/L9roojjP2+Vv9b/zus/AAAAPwkBAAAAAAAAAWQCAABYAAAAqi1lMbmi4z9XovjCcCrsPwAAAD8JAQAAAAAAAAFlAgAAWAAAAOugUucdvuM/LTARwGmM7D8AAAA/HgEAAAAAAAABZgIAAFgAAADVovE+VuHjPwO+Kb1i7uw/AAAAPx4BAAAAAAAAAWcCAABYAAAAvaSQlo4E5D/vn21OpkftPwAAAD89AQAAAAAAAAFoAgAAWAAAANnymJ9MLuQ/A6vnGAeW7T8AAAA/PQEAAAAAAAABaQIAAFgAAAD2QKGoCljkPzPflxyF2e0/AAAAPz0BAAAAAAAAAWoCAABYAAAAv8fQ4N595D+1D8rc4gLuPwAAAD9cAQAAAAAAAAFrAgAAWAAAAN0V2emcp+Q/ReoR5+Un7j8AAAA/XAEAAAAAAAABbAIAAFgAAAD5Y+HyWtHkP+0YhYUzRO4/AAAAP1wBAAAAAAAAAW0CAABYAAAAvECbnewC5T/FGkSnQ1HuPwAAAD98AQAAAAAAAAFuAgAAWAAAACtWfHeUMOU/t3AuXZ5V7j8AAAA/fAEAAAAAAAABbwIAAFgAAACba11RPF7lP79FOQJxU+4/AAAAP3wBAAAAAAAAAXACAABYAAAAR3cdaqyG5T/tGIWFM0TuPwAAAD+LAQAAAAAAAAFxAgAAWAAAAEVKtlMGs+U/MWvx920u7j8AAAA/iwEAAAAAAAABcgIAAFgAAADxVXZsdtvlP4sRif7yD+4/AAAAP6sBAAAAAAAAAXMCAABYAAAAfubGZYIG5j85tKLBV9ftPwAAAD+rAQAAAAAAAAF0AgAAWAAAAEpt9p1WLOY/+9XcczSY7T8AAAA/ugEAAAAAAAABdQIAAFgAAABtZXQ0V0rmP8HMIcvjVu0/AAAAP7oBAAAAAAAAAXYCAABYAAAAsdhh6rtl5j93REYzGxztPwAAAD/KAQAAAAAAAAF3AgAAWAAAABLHvr+EfuY/QRCWL53Y7D8AAAA/ygEAAAAAAAABeAIAAFgAAAA/abLjx5DmPxmx8NDxkuw/AAAAP9kBAAAAAAAAAXkCAABYAAAAGETNNiGf5j/1JlYXGUvsPwAAAD/ZAQAAAAAAAAF6AgAAWAAAAEyQNuimpeY//W8H4QL06z8AAAA/+QEAAAAAAAABewIAAFgAAAAuFcfIQqjmPyni7uMJkus/AAAAP/kBAAAAAAAAAXwCAABYAAAA3E3u91ik5j8rVpUIIT3rPwAAAD8IAgAAAAAAAAF9AgAAWAAAABhEzTYhn+Y/SR5nwYLf6j8AAAA/CAIAAAAAAAABfgIAAFgAAADk92OFm5jmP0+SDeaZiuo/AAAAPxgCAAAAAAAAAX8CAABYAAAA66HZEt6M5j83soh2Zj7qPwAAAD8YAgAAAAAAAAGAAgAAWAAAAL7/5e6aeuY/H9IDBzPy6T8AAAA/NwIAAAAAAAABgQIAAFgAAAAhG6raCWfmPy/wv3XvmOk/AAAAPzcCAAAAAAAAAYICAABYAAAAMm+V9Y5P5j8tj1v1M0bpPwAAAD83AgAAAAAAAAGDAgAAWAAAAO77pz8qNOY/84WgTOME6T8AAAA/RwIAAAAAAAABhAIAAFgAAAAdywJ6ExrmP7t85aOSw+g/AAAAP0cCAAAAAAAAAYUCAABYAAAAFk70Anf55T+RHUBF533oPwAAAD9mAgAAAAAAAAGGAgAAWAAAAJ6OnZuM1+U/Q5VkrR5D6D8AAAA/ZgIAAAAAAAABhwIAAFgAAAAmz0Y0orXlP+ONaCbeDug/AAAAP3YCAAAAAAAAAYgCAABYAAAAPs2n3GmS5T9vB0ywJeHnPwAAAD92AgAAAAAAAAGJAgAAWAAAALE8V+NdZ+U/2Vf5AFC+5z8AAAA/hQIAAAAAAAABigIAAFgAAAB/HVVIfjTlPxXVWs63quc/AAAAP4UCAAAAAAAAAYsCAABYAAAAfx1VSH405T8V1VrOt6rnPwAAAD+lAgAAAAAAAAGMAgAAWAAAAH8dVUh+NOU/FdVazreq5z8AAAA/pQIAAAAAAAABjQIAAFgAAAB/HVVIfjTlPxXVWs63quc/AAAAP6UCAAAAAAAAAY4CAABYAAAAbQmYsIoF4T/WhmP69IHEPwAAAD8AAAAAAAAAAAGPAgAAWAAAAG0JmLCKBeE/1oZj+vSBxD8AAAA/IAAAAAAAAAABkAIAAFgAAABtNv/GMNngP9aGY/r0gcQ/AAAAPyAAAAAAAAAAAZECAABYAAAADUii8WfA4D8ML7oiinDEPwAAAD8gAAAAAAAAAAGSAgAAWAAAAMnUtDsDpeA/4s8UxN4qxD8AAAA/PwAAAAAAAAABkwIAAFgAAAAs8HgncpHgP2p07ahT/8M/AAAAPz8AAAAAAAAAAZQCAABYAAAAO0RkQvd54D/QxJr5fdzDPwAAAD9OAAAAAAAAAAGVAgAAWAAAAJ9fKC5mZuA/VGlz3vKwwz8AAAA/TgAAAAAAAAABlgIAAFgAAADi/3z6cFXgPw62ouv8c8M/AAAAP04AAAAAAAAAAZcCAABYAAAAmeIZt8lF4D8Y/1O15hzDPwAAAD9uAAAAAAAAAAGYAgAAWAAAAIm7lbLqMOA/CvTZ6oXOwj8AAAA/bgAAAAAAAAABmQIAAFgAAAA/njJvQyHgP/boXyAlgMI/AAAAP30AAAAAAAAAAZoCAABYAAAAwDRmehYL4D842mcSpBfCPwAAAD99AAAAAAAAAAGbAgAAWAAAANkHgmn/4d8/kh+bmG2mwT8AAAA/jQAAAAAAAAABnAIAAFgAAACvkvVbYqPfPwS5+bKBLME/AAAAP40AAAAAAAAAAZ0CAABYAAAAZ6L5LmFn3z+u+q71KqHAPwAAAD+sAAAAAAAAAAGeAgAAWAAAAMFAr6MzM98/oO80K8pSwD8AAAA/rAAAAAAAAAABnwIAAFgAAABn/MdbrQ7fP4zkumBpBMA/AAAAP6wAAAAAAAAAAaACAABYAAAAS66/Uu/k3j/8soEsEWy/PwAAAD+8AAAAAAAAAAGhAgAAWAAAAKdMdcfBsN4/SO066Hmsvj8AAAA/vAAAAAAAAAABogIAAFgAAABB4Ql7XHfeP/Qu8CojIb4/AAAAP9sAAAAAAAAAAaMCAABYAAAA2XWeLvc93j/8d6H0DMq9PwAAAD/bAAAAAAAAAAGkAgAAWAAAAI+FogH2Ad4/bBEADyFQvT8AAAA/6wAAAAAAAAABpQIAAFgAAABFlabU9MXdPwwKBIjgG70/AAAAP+sAAAAAAAAAAaYCAABYAAAAozNcSceR3T+sAggBoOe8PwAAAD/6AAAAAAAAAAGnAgAAWAAAABtNgd39Wt0/3KpeKTXWvD8AAAA/+gAAAAAAAAABqAIAAFgAAAAPU2TvxBndP7hLucqJkLw/AAAAPxoBAAAAAAAAAakCAABYAAAAIdS2IPDV3D9I+wt6X7O8PwAAAD8aAQAAAAAAAAGqAgAAWAAAADNVCVIbktw/gKNiovShvD8AAAA/GgEAAAAAAAABqwIAAFgAAADpZA0lGlbcP4CjYqL0obw/AAAAPykBAAAAAAAAAawCAABYAAAA+eVfVkUS3D9I+wt6X7O8PwAAAD8pAQAAAAAAAAGtAgAAWAAAACniIafUy9s/gKNiovShvD8AAAA/SAEAAAAAAAABrgIAAFgAAACzTzJWkH3bP4CjYqL0obw/AAAAP0gBAAAAAAAAAa8CAABYAAAA40v0ph832z+4S7nKiZC8PwAAAD9YAQAAAAAAAAGwAgAAWAAAADHDJRcT7to/IJxmG7RtvD8AAAA/WAEAAAAAAAABsQIAAFgAAABfv+dnoqfaP1hEvUNJXLw/AAAAP2gBAAAAAAAAAbICAABYAAAAUcXKeWlm2j+I7BNs3kq8PwAAAD9oAQAAAAAAAAGzAgAAWAAAAEXLrYswJdo/LOUX5Z0WvD8AAAA/hwEAAAAAAAABtAIAAFgAAACVQt/7I9zZPwSGcoby0Ls/AAAAP4cBAAAAAAAAAbUCAABYAAAA/zSAi3uQ2T/UJs0nR4u7PwAAAD+HAQAAAAAAAAG2AgAAWAAAAImikDo3Qtk/QHd6eHFouz8AAAA/pgEAAAAAAAABtwIAAFgAAACaI+NrYv7YP3gf0aAGV7s/AAAAP6YBAAAAAAAAAbgCAABYAAAArKQ1nY262D9Ad3p4cWi7PwAAAD+mAQAAAAAAAAG5AgAAWAAAABiX1izlbtg/QHd6eHFouz8AAAA/tgEAAAAAAAABugIAAFgAAAAa8aRZMRbYP0B3enhxaLs/AAAAP7YBAAAAAAAAAbsCAABYAAAAHUtzhn291z+gfnb/sZy7PwAAAD/VAQAAAAAAAAG8AgAAWAAAACGlQbPJZNc/NC7Jroe/uz8AAAA/1QEAAAAAAAABvQIAAFgAAAAGhKDAsQ7XP5Q1xTXI87s/AAAAP9UBAAAAAAAAAb4CAABYAAAA6WL/zZm41j9kjW4NMwW8PwAAAD/0AQAAAAAAAAG/AgAAWAAAAAs4PRpKXdY/9DzBvAgovD8AAAA/9AEAAAAAAAABwAIAAFgAAACHfsnEJvrVPyCcZhu0bbw/AAAAP/QBAAAAAAAAAcECAABYAAAAAsVVbwOX1T+4S7nKiZC8PwAAAD8UAgAAAAAAAAHCAgAAWAAAAAYfJJxPPtU/dFqx2Ar5vD8AAAA/FAIAAAAAAAABwwIAAFgAAACPjDRLC/DUP2wRAA8hUL0/AAAAPxQCAAAAAAAAAcQCAABYAAAA+37V2mKk1D/IGPyVYYS9PwAAAD8jAgAAAAAAAAHFAgAAWAAAAP/YowevS9Q/JNdGU7gPvj8AAAA/IwIAAAAAAAABxgIAAFgAAADFPJP1MvjTP0jtOuh5rL4/AAAAP0ICAAAAAAAAAccCAABYAAAA5hHRQeOc0z94lZEQD5u+PwAAAD9CAgAAAAAAAAHIAgAAWAAAAAfnDo6TQdM/pPQ2b7rgvj8AAAA/UgIAAAAAAAAByQIAAFgAAAAYaGG/vv3SP6T0Nm+64L4/AAAAP1ICAAAAAAAAAcoCAABYAAAAZd+SL7K00j8E/DL2+hS/PwAAAD9iAgAAAAAAAAHLAgAAWAAAADpqBiIVdtI/nKuFpdA3vz8AAAA/YgIAAAAAAAABzAIAAFgAAABpZshypC/SP8xT3M1lJr8/AAAAP4ECAAAAAAAAAc0CAABYAAAAP/E7ZQfx0T9kAy99O0m/PwAAAD+BAgAAAAAAAAHOAgAAWAAAADL3HnfOr9E/kGLU2+aOvz8AAAA/gQIAAAAAAAABzwIAAFgAAACrEEQLBXnRP1i6fbNRoL8/AAAAP6ACAAAAAAAAAdACAABYAAAACK/5f9dE0T8gEieLvLG/PwAAAD+gAgAAAAAAAAHRAgAAWAAAAEbSP9VFE9E/8GnQYifDvz8AAAA/oAIAAAAAAAAB0gIAAFgAAABlehYLUOTQP1o8ZDjUFcA/AAAAP78CAAAAAAAAAdMCAABYAAAAZ6d9Ifa30D+8Q2C/FErAPwAAAD+/AgAAAAAAAAHUAgAAWAAAAIdPVFcAidA/NJ+H2p91wD8AAAA/vwIAAAAAAAAB1QIAAFgAAACIfLttplzQP+aiBR7Aj8A/AAAAP98CAAAAAAAAAdYCAABYAAAAai6zZOgy0D+WpoNh4KnAPwAAAD/fAgAAAAAAAAHXAgAAWAAAAE7gqlsqCdA/EAKrfGvVwD8AAAA/3wIAAAAAAAAB2AIAAFgAAAAYB+JhMa/PP1S1e29hEsE/AAAAP+4CAAAAAAAAAdkCAABYAAAAVlePzUVRzz9MbMqld2nBPwAAAD/uAgAAAAAAAAHaAgAAWAAAAB67frvJ/c4/Js/tR0PJwT8AAAA/DgMAAAAAAAAB2wIAAFgAAAAuPNHs9LnOPxyGPH5ZIMI/AAAAPw4DAAAAAAAAAdwCAABYAAAA9p/A2nhmzj/elDSM2ojCPwAAAD8OAwAAAAAAAAHdAgAAWAAAAPj5jgfFDc4/hk8BBhH6wj8AAAA/HQMAAAAAAAAB3gIAAFgAAACyNvrwaaXNP2CyJKjcWcM/AAAAPx0DAAAAAAAAAd8CAABYAAAA8IanXH5HzT+mZfWa0pbDPwAAAD88AwAAAAAAAAHgAgAAWAAAAGrNMwdb5Mw/tnBvZTPlwz8AAAA/PAMAAAAAAAAB4QIAAFgAAABuJwI0p4vMP4LIGD2e9sM/AAAAPzwDAAAAAAAAAeICAABYAAAANovxISs4zD+eHETR6O3DPwAAAD9cAwAAAAAAAAHjAgAAWAAAAIQCI5Ie78s/gsgYPZ72wz8AAAA/XAMAAAAAAAAB5AIAAFgAAADeoNgG8brLP54cRNHo7cM/AAAAP1wDAAAAAAAAAeUCAABYAAAAtCtM+VN8yz9qdO2oU//DPwAAAD97AwAAAAAAAAHmAgAAWAAAAECZXKgPLss/MsyWgL4QxD8AAAA/ewMAAAAAAAAB5wIAAFgAAABQGq/ZOurKPxh4a+xzGcQ/AAAAP3sDAAAAAAAAAegCAABYAAAAnJHgSS6hyj+U05IH/0TEPwAAAD+LAwAAAAAAAAHpAgAAWAAAAHIcVDyRYso/8tqOjj95xD8AAAA/iwMAAAAAAAAB6gIAAFgAAADAk4WshBnKP242tqnKpMQ/AAAAP6oDAAAAAAAAAesCAABYAAAA0BTY3a/VyT/okd3EVdDEPwAAAD+qAwAAAAAAAAHsAgAAWAAAAOKVKg/bkck/sOmGnMDhxD8AAAA/uQMAAAAAAAAB7QIAAFgAAAC2IJ4BPlPJP5BMqj6MQcU/AAAAP7kDAAAAAAAAAe4CAABYAAAA1sh0N0gkyT8MqNFZF23FPwAAAD/JAwAAAAAAAAHvAgAAWAAAAKpT6Cmr5cg/eLpHq7jvxT8AAAA/yQMAAAAAAAAB8AIAAFgAAAC+1Dpb1qHIP25xluHORsY/AAAAP+gDAAAAAAAAAfECAABYAAAAnoYyUhh4yD8ygI7vT6/GPwAAAD/oAwAAAAAAAAHyAgAAWAAAAMAuCYgiScg/vOYv1Tspxz8AAAA/+AMAAAAAAAAB8wIAAFgAAADe1t+9LBrIP3z1J+O8kcc/AAAAP/gDAAAAAAAAAfQCAABYAAAA/n628zbrxz9ABCDxPfrHPwAAAD/4AwAAAAAAAAH1AgAAWAAAANQJKuaZrMc/ymrB1il0yD8AAAA/FwQAAAAAAAAB9gIAAFgAAAColJ3Y/G3HPyIpDJSA/8g/AAAAPxcEAAAAAAAAAfcCAABYAAAAyDx0Dgc/xz/iNwSiAWjJPwAAAD8nBAAAAAAAAAH4AgAAWAAAAHD4jMaAGsc/UEp686LqyT8AAAA/JwQAAAAAAAAB+QIAAFgAAADavcY/MvvGP0gBySm5Qco/AAAAPzYEAAAAAAAAAfoCAABYAAAAgHnf96vWxj/WZ2oPpbvKPwAAAD82BAAAAAAAAAH7AgAAWAAAAHJSW/PMwcY/Xs4L9ZA1yz8AAAA/VgQAAAAAAAAB/AIAAFgAAADaF5VsfqLGP4Dk/4lS0ss/AAAAP1YEAAAAAAAAAf0CAABYAAAAkPoxKdeSxj+EpsiKyXfMPwAAAD9WBAAAAAAAAAH+AgAAWAAAAEjdzuUvg8Y/dBRm9/UlzT8AAAA/dQQAAAAAAAAB/wIAAFgAAAAK5++mZ4jGP6x+hSACus0/AAAAP3UEAAAAAAAAAQADAABYAAAAzvAQaJ+Nxj8gkftxozzOPwAAAD91BAAAAAAAAAEBAwAAWAAAAGQr1+7trMY/TPCg0E6Czj8AAAA/hQQAAAAAAAABAgMAAFgAAAA0XHy0BMfGP0Cn7wZl2c4/AAAAP4UEAAAAAAAAAQMDAABYAAAAjqBj/Irrxj8YChOpMDnPPwAAAD+kBAAAAAAAAAEEAwAAWAAAAObkSkQREMc/MBWNc5GHzz8AAAA/pAQAAAAAAAABBQMAAFgAAAB8HxHLXy/HP3TIXWaHxM8/AAAAP7MEAAAAAAAAAQYDAABYAAAATlC2kHZJxz/cPZesvgDQPwAAAD+zBAAAAAAAAAEHAwAAWAAAAKiUndj8bcc/jEEV8N4a0D8AAAA/wwQAAAAAAAABCAMAAFgAAADE4qXhupfHPy6bfelZOdA/AAAAP8MEAAAAAAAAAQkDAABYAAAApjrPq7DGxz/gnvsselPQPwAAAD/iBAAAAAAAAAEKAwAAWAAAAISS+HWm9cc/nkyPuj9p0D8AAAA/4gQAAAAAAAABCwMAAFgAAAAo9EIB1CnIPzT84WkVjNA/AAAAP/IEAAAAAAAAAQwDAABYAAAADExsy8lYyD/k/1+tNabQPwAAAD/yBAAAAAAAAAENAwAAWAAAAPjKGZqenMg/agWdEmbN0D8AAAA/AgUAAAAAAAABDgMAAFgAAABgNoXmA9bIPyizMKAr49A/AAAAPwIFAAAAAAAAAQ8DAABYAAAABJjPcTEKyT/0Ctp3lvTQPwAAAD8hBQAAAAAAAAEQAwAAWAAAAGwDO76WQ8k/5mDELfH40D8AAAA/IQUAAAAAAAABEQMAAFgAAABMW2SIjHLJP8wMmZmmAdE/AAAAPyEFAAAAAAAAARIDAABYAAAAtMbP1PGryT/atq7jS/3QPwAAAD8wBQAAAAAAAAETAwAAWAAAANAU2N2v1ck/2rau40v90D8AAAA/MAUAAAAAAAABFAMAAFgAAAD8iWTrTBTKP+ZgxC3x+NA/AAAAP1AFAAAAAAAAARUDAABYAAAAnuuudnpIyj/0Ctp3lvTQPwAAAD9QBQAAAAAAAAEWAwAAWAAAAMxgO4QXh8o/2rau40v90D8AAAA/UAUAAAAAAAABFwMAAFgAAAD21ceRtMXKP9q2ruNL/dA/AAAAP28FAAAAAAAAARgDAABYAAAAIEtUn1EEyz/mYMQt8fjQPwAAAD9vBQAAAAAAAAEZAwAAWAAAAEzA4KzuQss/9Arad5b00D8AAAA/bwUAAAAAAAABGgMAAFgAAADCUtD9MpHLP+ZgxC3x+NA/AAAAP4oFAAAAAAAAARsDAABYAAAAdNuejT/ayz/MDJmZpgHRPwAAAD+KBQAAAAAAAAEcAwAAWAAAAKBQK5vcGMw/srhtBVwK0T8AAAA/igUAAAAAAAABHQMAAFgAAADMxbeoeVfMP7K4bQVcCtE/AAAAP5oFAAAAAAAAAR4DAABYAAAA9jpEthaWzD++YoNPAQbRPwAAAD+aBQAAAAAAAAEfAwAAWAAAAC7XVMiS6cw/2rau40v90D8AAAA/uQUAAAAAAAABIAMAAFgAAADwhqdcfkfNP8wMmZmmAdE/AAAAP7kFAAAAAAAAASEDAABYAAAAZhmXrcKVzT/MDJmZpgHRPwAAAD/JBQAAAAAAAAEiAwAAWAAAABqiZT3P3s0/zAyZmaYB0T8AAAA/yQUAAAAAAAABIwMAAFgAAACADdGJNBjOP/QK2neW9NA/AAAAP9gFAAAAAAAAASQDAABYAAAAMpafGUFhzj8aCRtWhufQPwAAAD/YBQAAAAAAAAElAwAAWAAAAOYebqlNqs4/KLMwoCvj0D8AAAA/+AUAAAAAAAABJgMAAFgAAAAs4gLAqBLPP0IHXDR22tA/AAAAP/gFAAAAAAAAAScDAABYAAAAHGGwjn1Wzz9QsXF+G9bQPwAAAD/4BQAAAAAAAAEoAwAAWAAAAFT9wKD5qc8/oK3zOvu70D8AAAA/FwYAAAAAAAABKQMAAFgAAACpUfm5VgHQP+T/X601ptA/AAAAPxcGAAAAAAAAASoDAABYAAAA5Bpx4ngo0D8mUswfcJDQPwAAAD8XBgAAAAAAAAErAwAAWAAAAOLtCczSVNA/gvhjJvVx0D8AAAA/JgYAAAAAAAABLAMAAFgAAAAet4H09HvQP8ZK0JgvXNA/AAAAPyYGAAAAAAAAAS0DAABYAAAAHIoa3k6o0D/88ibBxErQPwAAAD9GBgAAAAAAAAEuAwAAWAAAAHbOASbVzNA/PEWTM/800D8AAAA/RgYAAAAAAAABLwMAAFgAAABVJivwyvvQP3Lt6VuUI9A/AAAAP0YGAAAAAAAAATADAABYAAAAzOWBV7Ud0T9+l/+lOR/QPwAAAD9lBgAAAAAAAAExAwAAWAAAAAiv+X/XRNE/qJVAhCkS0D8AAAA/ZQYAAAAAAAABMgMAAFgAAABDeHGo+WvRPwh4sBVd588/AAAAP2UGAAAAAAAAATMDAABYAAAAfkHp0BuT0T90yF1mh8TPPwAAAD+EBgAAAAAAAAE0AwAAWAAAALgKYfk9utE/xMTfImeqzz8AAAA/hAYAAAAAAAABNQMAAFgAAAAST0hBxN7RPzAVjXORh88/AAAAP4QGAAAAAAAAATYDAABYAAAAqIkOyBL+0T/4bDZL/JjPPwAAAD+UBgAAAAAAAAE3AwAAWAAAAFw/RG7FGtI/FMFh30aQzz8AAAA/lAYAAAAAAAABOAMAAFgAAAAP9XkUeDfSPzAVjXORh88/AAAAP7MGAAAAAAAAATkDAABYAAAA8Eyj3m1m0j9MabgH3H7PPwAAAD+zBgAAAAAAAAE6AwAAWAAAAAybq+crkNI/ZL3jmyZ2zz8AAAA/swYAAAAAAAABOwMAAFgAAACEWgJPFrLSP4ARDzBxbc8/AAAAP9IGAAAAAAAAATwDAABYAAAAoKgKWNTb0j9kveObJnbPPwAAAD/SBgAAAAAAAAE9AwAAWAAAAJ57o0EuCNM/TGm4B9x+zz8AAAA/0gYAAAAAAAABPgMAAFgAAABD3e3MWzzTPxTBYd9GkM8/AAAAP/IGAAAAAAAAAT8DAABYAAAAfaZl9X1j0z/4bDZL/JjPPwAAAD/yBgAAAAAAAAFAAwAAWAAAALlv3R2gitM/qHC0jhyzzz8AAAA/8gYAAAAAAAABQQMAAFgAAADXveUmXrTTPzwgBz7y1c8/AAAAPwEHAAAAAAAAAUIDAABYAAAAEYddT4Db0z/sI4WBEvDPPwAAAD8BBwAAAAAAAAFDAwAAWAAAAA9a9jjaB9Q/musqOoQW0D8AAAA/IAcAAAAAAAABRAMAAFgAAADwsR8D0DbUPy6bfelZOdA/AAAAPyAHAAAAAAAAAUUDAABYAAAAso7ZrWFo1D/GStCYL1zQPwAAAD8wBwAAAAAAAAFGAwAAWAAAAHNrk1jzmdQ/kKJ5cJpt0D8AAAA/MAcAAAAAAAABRwMAAFgAAACRuZthscPUPxiottXKlNA/AAAAP0AHAAAAAAAAAUgDAABYAAAAzIITitPq1D/wqXX32qHQPwAAAD9ABwAAAAAAAAFJAwAAWAAAAAdMi7L1EdU/1lVKY5Cq0D8AAAA/XwcAAAAAAAABSgMAAFgAAAAGHyScTz7VP5ID3vBVwNA/AAAAP18HAAAAAAAAAUsDAABYAAAA5nZNZkVt1T82XUbq0N7QPwAAAD9fBwAAAAAAAAFMAwAAWAAAAOVJ5k+fmdU/2rau40v90D8AAAA/fgcAAAAAAAABTQMAAFgAAAAfE154wcDVP4q6LCdsF9E/AAAAP34HAAAAAAAAAU4DAABYAAAAO2FmgX/q1T8sFJUg5zXRPwAAAD9+BwAAAAAAAAFPAwAAWAAAAFmvboo9FNY/9ms++FFH0T8AAAA/gwcAAAAAAAABUAMAAFgAAABXggd0l0DWP9wXE2QHUNE/AAAAP4MHAAAAAAAAAVEDAABYAAAAONowPo1v1j+axabxzGXRPwAAAD+iBwAAAAAAAAFSAwAAWAAAABgyWgiDntY/fnF7XYJu0T8AAAA/ogcAAAAAAAABUwMAAFgAAAAWBfPx3MrWP1hzOn+Se9E/AAAAP7IHAAAAAAAAAVQDAABYAAAA9lwcvNL51j8iy+NW/YzRPwAAAD+yBwAAAAAAAAFVAwAAWAAAANe0RYbIKNc/IsvjVv2M0T8AAAA/wQcAAAAAAAABVgMAAFgAAACakf8wWlrXPxYhzgxYkdE/AAAAP8EHAAAAAAAAAVcDAABYAAAAW2652+uL1z8Id7jCspXRPwAAAD/hBwAAAAAAAAFYAwAAWAAAAMPZJChRxdc/4Hh35MKi0T8AAAA/4QcAAAAAAAABWQMAAFgAAACEtt7S4vbXP8YkTFB4q9E/AAAAP+EHAAAAAAAAAVoDAABYAAAAhIl3vDwj2D+4ejYG06/RPwAAAD8ACAAAAAAAAAFbAwAAWAAAAEdmMWfOVNg/kHz1J+O80T8AAAA/AAgAAAAAAAABXAMAAFgAAAAIQ+sRYIbYP54mC3KIuNE/AAAAPx8IAAAAAAAAAV0DAABYAAAAb65WXsW/2D+QfPUn47zRPwAAAD8vCAAAAAAAAAFeAwAAWAAAAPWUMcqO9tg/rNAgvC200T8AAAA/LwgAAAAAAAABXwMAAFgAAADV7FqUhCXZP54mC3KIuNE/AAAAPy8IAAAAAAAAAWADAABYAAAAeU6lH7JZ2T+eJgtyiLjRPwAAAD8vCAAAAAAAAAFhAwAAWAAAAB2w76rfjdk/dijKk5jF0T8AAAA/LwgAAAAAAAABYgMAAFgAAACjlsoWqcTZP0wqibWo0tE/AAAAP04IAAAAAAAAAWMDAABYAAAAg+7z4J7z2T8y1l0hXtvRPwAAAD9OCAAAAAAAAAFkAwAAWAAAAClQPmzMJ9o/QIBzawPX0T8AAAA/TggAAAAAAAABZQMAAFgAAAAJqGc2wlbaP0CAc2sD19E/AAAAP20IAAAAAAAAAWYDAABYAAAAyYQh4VOI2j9ofrRJ88nRPwAAAD9tCAAAAAAAAAFnAwAAWAAAAPX5re7wxto/dijKk5jF0T8AAAA/bQgAAAAAAAABaAMAAFgAAAAfbzr8jQXbP1rUnv9NztE/AAAAP4wIAAAAAAAAAWkDAABYAAAAaV82KY9B2z9MKom1qNLRPwAAAD+MCAAAAAAAAAFqAwAAWAAAALNPMlaQfds/MtZdIV7b0T8AAAA/jAgAAAAAAAABawMAAFgAAAA5Ng3CWbTbP2h+tEnzydE/AAAAP5wIAAAAAAAAAWwDAABYAAAAn6F4Dr/t2z+C0t/dPcHRPwAAAD+cCAAAAAAAAAFtAwAAWAAAAAcN5FokJ9w/uHo2BtOv0T8AAAA/uwgAAAAAAAABbgMAAFgAAAC7lbLqMHDcP9TOYZodp9E/AAAAP7sIAAAAAAAAAW8DAABYAAAAi5nwmaG23D+s0CC8LbTRPwAAAD/LCAAAAAAAAAFwAwAAWAAAALcOfac+9dw/xiRMUHir0T8AAAA/ywgAAAAAAAABcQMAAFgAAAB36zZS0CbdP9TOYZodp9E/AAAAP9sIAAAAAAAAAXIDAABYAAAA4VainjVg3T/GJExQeKvRPwAAAD/bCAAAAAAAAAFzAwAAWAAAAClHnss2nN0/4Hh35MKi0T8AAAA/6ggAAAAAAAABdAMAAFgAAAAZxkuaC+DdP7h6NgbTr9E/AAAAP+oIAAAAAAAAAXUDAABYAAAAQTvYp6ge3j+eJgtyiLjRPwAAAD8JCQAAAAAAAAF2AwAAWAAAAMkhsxNyVd4/dijKk5jF0T8AAAA/CQkAAAAAAAABdwMAAFgAAACL/my+A4feP3YoypOYxdE/AAAAPxkJAAAAAAAAAXgDAABYAAAAp0x1x8Gw3j92KMqTmMXRPwAAAD8ZCQAAAAAAAAF5AwAAWAAAAAGRXA9I1d4/dijKk5jF0T8AAAA/KQkAAAAAAAABegMAAFgAAADBbRa62QbfP5B89SfjvNE/AAAAPykJAAAAAAAAAXsDAABYAAAAOy1tIcQo3z+4ejYG06/RPwAAAD9ICQAAAAAAAAF8AwAAWAAAAM9nM6gSSN8/uHo2BtOv0T8AAAA/SAkAAAAAAAABfQMAAFgAAACjmNhtKWLfP9TOYZodp9E/AAAAP0gJAAAAAAAAAX4DAABYAAAAsb9ccgh33z+4ejYG06/RPwAAAD9nCQAAAAAAAAF/AwAAWAAAAL/m4Hbni98/uHo2BtOv0T8AAAA/ZwkAAAAAAAABgAMAAFgAAADpiNSaKp7fP3YoypOYxdE/AAAAP2cJAAAAAAAAAYEDAABYAAAAc5wWHZqo3z8y1l0hXtvRPwAAAD+GCQAAAAAAAAGCAwAAWAAAANs06X+ltd8/8IPxriPx0T8AAAA/hgkAAAAAAAABgwMAAFgAAAAlUkzDTMXfP8iFsNAz/tE/AAAAP4YJAAAAAAAAAYQDAABYAAAANXnQxyva3z+uMYU86QbSPwAAAD+VCQAAAAAAAAGFAwAAWAAAAEOgVMwK798/kt1ZqJ4P0j8AAAA/lQkAAAAAAAABhgMAAFgAAAAaprTYQgPgP4QzRF75E9I/AAAAP7QJAAAAAAAAAYcDAABYAAAAgz6HO04Q4D+S3Vmong/SPwAAAD+0CQAAAAAAAAGIAwAAWAAAAJkPgc1vGeA/oIdv8kML0j8AAAA/tAkAAAAAAAABiQMAAFgAAAACqFMweybgP+LZ22R+9dE/AAAAP8QJAAAAAAAAAYoDAABYAAAAbEAmk4Yz4D8YgjKNE+TRPwAAAD/ECQAAAAAAAAGLAwAAWAAAAEYbQebfQeA/dijKk5jF0T8AAAA/4wkAAAAAAAABjAMAAFgAAAAf9ls5OVDgP9TOYZodp9E/AAAAP+MJAAAAAAAAAY0DAABYAAAAiI4unERd4D9yx2UT3XLRPwAAAD/zCQAAAAAAAAGOAwAAWAAAAGJpSe+da+A/6MEorqxL0T8AAAA/8wkAAAAAAAABjwMAAFgAAAA7RGRC93ngP3wQF93GG9E/AAAAPwIKAAAAAAAAAZADAABYAAAAh2HHhZ6J4D82XUbq0N7QPwAAAD8CCgAAAAAAAAGRAwAAWAAAAJWIS4p9nuA/ugEfz0Wz0D8AAAA/IgoAAAAAAAABkgMAAFgAAAAU8hd/qrTgP3ZOTtxPdtA/AAAAPyIKAAAAAAAAAZMDAABYAAAA0FHDsp/F4D8um33pWTnQPwAAAD8iCgAAAAAAAAGUAwAAWAAAAPzzttbi1+A/1M9Z7cf4zz8AAAA/QQoAAAAAAAABlQMAAFgAAACDB/lYUuLgP8TE3yJnqs8/AAAAP0EKAAAAAAAAAZYDAABYAAAAChs728Hs4D8YChOpMDnPPwAAAD9BCgAAAAAAAAGXAwAAWAAAACHsNG3j9eA/QKfvBmXZzj8AAAA/YAoAAAAAAAABmAMAAFgAAAA3vS7/BP/gP2hEzGSZec4/AAAAP2AKAAAAAAAAAZkDAABYAAAAbQmYsIoF4T+M4ajCzRnOPwAAAD9gCgAAAAAAAAGaAwAAWAAAAKFVAWIQDOE//HoH3eGfzT8AAAA/fwoAAAAAAAABmwMAAFgAAADzHNoy+g/hP3QUZvf1Jc0/AAAAP38KAAAAAAAAAZwDAABYAAAARuSyA+QT4T9kCewsldfMPwAAAD9/CgAAAAAAAAGdAwAAWAAAALYm+/MxFeE/2KJKR6ldzD8AAAA/jwoAAAAAAAABngMAAFgAAACZq4vUzRfhP2SQ1PUH28s/AAAAP48KAAAAAAAAAZ8DAABYAAAA63Jkpbcb4T/yfV6kZljLPwAAAD+uCgAAAAAAAAGgAwAAWAAAAHswHLVpGuE/aBe9vnreyj8AAAA/rgoAAAAAAAABoQMAAFgAAAB7MBy1aRrhP2RV9L0DOco/AAAAP64KAAAAAAAAAaIDAABYAAAAmauL1M0X4T/yQn5sYrbJPwAAAD/OCgAAAAAAAAGjAwAAWAAAAChpQ+R/FuE/0iyK16AZyT8AAAA/zgoAAAAAAAABpAMAAFgAAAARmElSXg3hP4S38OMzN8g/AAAAP84KAAAAAAAAAaUDAABYAAAAbQmYsIoF4T9s6q0YXEPHPwAAAD/tCgAAAAAAAAGmAwAAWAAAAHSzDT7N+eA/bnGW4c5Gxj8AAAA/7QoAAAAAAAABpwMAAFgAAACa2PLqc+vgP5BMqj6MQcU/AAAAP+0KAAAAAAAAAagDAABYAAAAT7uPp8zb4D94f2dztE3EPwAAAD8MCwAAAAAAAAGpAwAAWAAAAJRb5HPXyuA/ihHKBoifwz8AAAA/DAsAAAAAAAABqgMAAFgAAAAU8hd/qrTgP4ZPAQYR+sI/AAAAPwwLAAAAAAAAAasDAABYAAAA0X4qyUWZ4D92RIc7sKvCPwAAAD8rCwAAAAAAAAGsAwAAWAAAANF+KslFmeA/dkSHO7Crwj8AAAA/KwsAAAAAAAABrQMAAFgAAADRfirJRZngP3ZEhzuwq8I/AAAAPysLAAAAAAAAAa4DAABYAAAA0X4qyUWZ4D92RIc7sKvCPwAAAD8rCwAAAAAAAAGvAwAAWAAAAD01uYMMz+8/eH+RGFFD2z8AAAA/AAAAAAAAAAABsAMAAFgAAAABbEFb6qfvPyzkc9wssNs/AAAAPx8AAAAAAAAAAbEDAABYAAAAAWxBW+qn7z8s5HPcLLDbPwAAAD8fAAAAAAAAAAGyAwAAWAAAAKF95IUhj+8/ot42d/yI2z8AAAA/LgAAAAAAAAABswMAAFgAAACx0c+gpnfvP7CITMGhhNs/AAAAPy4AAAAAAAAAAbQDAABYAAAAbV7i6kFc7z8Ahc59gWrbPwAAAD9OAAAAAAAAAAG1AwAAWAAAAGfh03OlO+8/eH+RGFFD2z8AAAA/XQAAAAAAAAABtgMAAFgAAACdWqQ70RXvP/4jav3FF9s/AAAAP10AAAAAAAAAAbcDAABYAAAAByDetIL27j9YygEES/naPwAAAD9dAAAAAAAAAAG4AwAAWAAAAK/b9mz80e4/qsaDwCrf2j8AAAA/XQAAAAAAAAABuQMAAFgAAAAD0DZUjKnuPy5rXKWfs9o/AAAAP30AAAAAAAAAAboDAABYAAAAI3gNipZ67j+MEfSrJJXaPwAAAD99AAAAAAAAAAG7AwAAWAAAAO9YC++2R+4/tg81ihSI2j8AAAA/jAAAAAAAAAABvAMAAFgAAADbtHhzOxLuP9wNdmgEe9o/AAAAP4wAAAAAAAAAAb0DAABYAAAAF9i+yKng7T8EDLdG9G3aPwAAAD+cAAAAAAAAAAG+AwAAWAAAACGvm2ySqO0/VAg5A9RT2j8AAAA/nAAAAAAAAAABvwMAAFgAAACdyMAAyXHtP2CyTk15T9o/AAAAP7sAAAAAAAAAAcADAABYAAAAj86jEpAw7T9uXGSXHkvaPwAAAD+7AAAAAAAAAAHBAwAAWAAAAIHUhiRX7+w/ogS7v7M52j8AAAA/uwAAAAAAAAABwgMAAFgAAAAjE5FlNKrsP8oC/J2jLNo/AAAAP9oAAAAAAAAAAcMDAABYAAAA950EWJdr7D/YrBHoSCjaPwAAAD/aAAAAAAAAAAHEAwAAWAAAAOqj52leKuw/AKtSxjgb2j8AAAA/2gAAAAAAAAABxQMAAFgAAABsZ4KL1+frPyipk6QoDto/AAAAP+oAAAAAAAAAAcYDAABYAAAAZxfbKuGa6z8a/31agxLaPwAAAD/qAAAAAAAAAAHHAwAAWAAAAPGE69mcTOs/RP2+OHMF2j8AAAA/CQEAAAAAAAAByAMAAFgAAABdd4xp9ADrP4ZPK6ut79k/AAAAPwkBAAAAAAAAAckDAABYAAAAqu692ee36j+uTWyJneLZPwAAAD8ZAQAAAAAAAAHKAwAAWAAAABbhXmk/bOo/yKGXHejZ2T8AAAA/GQEAAAAAAAABywMAAFgAAACC0//4liDqP/Cf2PvXzNk/AAAAPygBAAAAAAAAAcwDAABYAAAAhi3OJePH6T8K9AOQIsTZPwAAAD8oAQAAAAAAAAHNAwAAWAAAAIiHnFIvb+k/MvJEbhK32T8AAAA/SAEAAAAAAAABzgMAAFgAAAAbnyKPLRXpPz6cWri3stk/AAAAP0gBAAAAAAAAAc8DAABYAAAAFU97LjfI6D8K9AOQIsTZPwAAAD9XAQAAAAAAAAHQAwAAWAAAAA//081Ae+g//knuRX3I2T8AAAA/VwEAAAAAAAAB0QMAAFgAAAApKpyMrivoP/Cf2PvXzNk/AAAAP2cBAAAAAAAAAdIDAABYAAAAf0tDiuTW5z/+Se5FfcjZPwAAAD9nAQAAAAAAAAHTAwAAWAAAAIGlEbcwfuc//knuRX3I2T8AAAA/hgEAAAAAAAAB1AMAAFgAAAAMEyJm7C/nP/Cf2PvXzNk/AAAAP4YBAAAAAAAAAdUDAABYAAAA6EcL5pHl5j8K9AOQIsTZPwAAAD+GAQAAAAAAAAHWAwAAWAAAAMV89GU3m+Y/4vXCsTLR2T8AAAA/lgEAAAAAAAAB1wMAAFgAAACisd3l3FDmP/Cf2PvXzNk/AAAAP5YBAAAAAAAAAdgDAABYAAAAh5A888T65T/+Se5FfcjZPwAAAD+1AQAAAAAAAAHZAwAAWAAAAIFAlZLOreU/yKGXHejZ2T8AAAA/tQEAAAAAAAAB2gMAAFgAAADQt8YCwmTlP65NbImd4tk/AAAAP7UBAAAAAAAAAdsDAABYAAAA/rOIU1Ee5T9eUerMvfzZPwAAAD/UAQAAAAAAAAHcAwAAWAAAANQ+/EW03+Q/Gv99WoMS2j8AAAA/1AEAAAAAAAAB3QMAAFgAAADHRN9Xe57kP75Y5lP+MNo/AAAAP9QBAAAAAAAAAd4DAABYAAAA9kChqApY5D84tA1viVzaPwAAAD/0AQAAAAAAAAHfAwAAWAAAAMrLFJttGeQ/qGUfQG+M2j8AAAA/9AEAAAAAAAAB4AMAAFgAAACfVoiN0NrjPwZtG8evwNo/AAAAP/QBAAAAAAAAAeEDAABYAAAAirL1EVWl4z9MIOy5pf3aPwAAAD8DAgAAAAAAAAHiAwAAWAAAAAXMGqaLbuM/ktO8rJs62z8AAAA/AwIAAAAAAAAB4wMAAFgAAAAkdPHblT/jP6LeNnf8iNs/AAAAPyICAAAAAAAAAeQDAABYAAAA1Nl/IVIP4z+alYWtEuDbPwAAAD8iAgAAAAAAAAHlAwAAWAAAADB4NZYk2+I/WqR9u5NI3D8AAAA/IgIAAAAAAAAB5gMAAFgAAACEbHV9tLLiP+YKH6F/wtw/AAAAP0ICAAAAAAAAAecDAABYAAAAQfmHx0+X4j+YbwFlWy/dPwAAAD9CAgAAAAAAAAHoAwAAWAAAADLSA8NwguI/GCyNAKKt3T8AAAA/QgIAAAAAAAAB6QMAAFgAAAAFMBCfLXDiP9g6hQ4jFt4/AAAAP1ECAAAAAAAAAeoDAABYAAAAnZc9PCJj4j+Mn2fS/oLePwAAAD9RAgAAAAAAAAHrAwAAWAAAANqNHHvqXeI/JrAeApD43j8AAAA/bgIAAAAAAAAB7AMAAFgAAABK0GRrOF/iP8pq63vGad8/AAAAP24CAAAAAAAAAe0DAABYAAAAStBkazhf4j9ke6KrV9/fPwAAAD99AgAAAAAAAAHuAwAAWAAAANHjpu2naeI/DHDCtxkm4D8AAAA/fQIAAAAAAAAB7wMAAFgAAADKOTFgZXXiP2Wis5mHXOA/AAAAP40CAAAAAAAAAfADAABYAAAA2GC1ZESK4j+X1mOdBaDgPwAAAD+NAgAAAAAAAAHxAwAAWAAAAOeHOWkjn+I/8AhVf3PW4D8AAAA/rAIAAAAAAAAB8gMAAFgAAABIdpY+7LfiP0s7RmHhDOE/AAAAP6wCAAAAAAAAAfMDAABYAAAAqWTzE7XQ4j+xF02N9D7hPwAAAD+sAgAAAAAAAAH0AwAAWAAAAFwaKbpn7eI/F/RTuQdx4T8AAAA/ywIAAAAAAAAB9QMAAFgAAACBEqdQaAvjP5VPe9SSnOE/AAAAP8sCAAAAAAAAAfYDAABYAAAAS5nWiDwx4z8J1pdKS8rhPwAAAD/LAgAAAAAAAAH3AwAAWAAAAIViTrFeWOM/iQbKCqnz4T8AAAA/6wIAAAAAAAAB+AMAAFgAAAD2dy+LBobjPxAMB3DZGuI/AAAAP+sCAAAAAAAAAfkDAABYAAAAgwiAhBKx4z+3ZW9pVDniPwAAAD/rAgAAAAAAAAH6AwAAWAAAABGZ0H0e3OM/UerMvfxZ4j8AAAA/+gIAAAAAAAAB+wMAAFgAAAAt59iG3AXkP+1uKhKleuI/AAAAP/oCAAAAAAAAAfwDAABYAAAA8MOSMW435D+J84dmTZviPwAAAD8ZAwAAAAAAAAH9AwAAWAAAACPjlMxNauQ/MiL7BJu34j8AAAA/GQMAAAAAAAAB/gMAAFgAAADlv05335vkP91QbqPo0+I/AAAAPxkDAAAAAAAAAf8DAABYAAAA45LnYDnI5D+pqBd7U+XiPwAAAD85AwAAAAAAAAEABAAAWAAAAMTqECsv9+Q/garWnGPy4j8AAAA/OQMAAAAAAAABAQQAAFgAAABoTFu2XCvlP0Mtdc/7BeM/AAAAPzkDAAAAAAAAAQIEAABYAAAAX3V+EnRj5T8B2whdwRvjPwAAAD9YAwAAAAAAAAEDBAAAWAAAAAPXyJ2hl+U/zDKyNCwt4z8AAAA/WAMAAAAAAAABBAQAAFgAAABrQjTqBtHlP4rgRcLxQuM/AAAAP1gDAAAAAAAAAQUEAABYAAAAYGtXRh4J5j9Auc6q5FrjPwAAAD9oAwAAAAAAAAEGBAAAWAAAAJOKWeH9O+Y/DRF4gk9s4z8AAAA/aAMAAAAAAAABBwQAAFgAAABz4oKr82rmP9CTFrXnf+M/AAAAP4cDAAAAAAAAAQgEAABYAAAAgdyfmSys5j96wolTNZzjPwAAAD+HAwAAAAAAAAEJBAAAWAAAAB6UdJcX7OY/S+890HKr4z8AAAA/lgMAAAAAAAABCgQAAFgAAACiek8D4SLnPwid0V04weM/AAAAP5YDAAAAAAAAAQsEAABYAAAA1ZlRnsBV5z/S9Ho1o9LjPwAAAD+mAwAAAAAAAAEMBAAAWAAAAK5HBdtzkOc/sctE/IXd4z8AAAA/pgMAAAAAAAABDQQAAFgAAAClcCg3i8jnP5Z3GWg75uM/AAAAP8UDAAAAAAAAAQ4EAABYAAAAz+W0RCgH6D98I+7T8O7jPwAAAD/FAwAAAAAAAAEPBAAAWAAAANzf0TJhSOg/Z6TN5Hj14z8AAAA/xQMAAAAAAAABEAQAAFgAAAB5l6YwTIjoP2ekzeR49eM/AAAAP+UDAAAAAAAAAREEAABYAAAAOnRg29256D98I+7T8O7jPwAAAD/lAwAAAAAAAAESBAAAWAAAAPWmpPgs9+g/dU7jLh7x4z8AAAA/5QMAAAAAAAABEwQAAFgAAABz4wnXsznpP4rNAx6W6uM/AAAAP/QDAAAAAAAAARQEAABYAAAAYmK3pYh96T+Pog7DaOjjPwAAAD/0AwAAAAAAAAEVBAAAWAAAAIYtziXjx+k/lncZaDvm4z8AAAA/EwQAAAAAAAABFgQAAFgAAABWMQzVUw7qP6v2OVez3+M/AAAAPxMEAAAAAAAAARcEAABYAAAAvZx3IblH6j/ZyYXaddDjPwAAAD8TBAAAAAAAAAEYBAAAWAAAAMqWlA/yiOo/53ObJBvM4z8AAAA/MwQAAAAAAAABGQQAAFgAAAC6FULexszqP/ryuxOTxeM/AAAAPzMEAAAAAAAAARoEAABYAAAAGdc3nekR6z8WR+en3bzjPwAAAD8zBAAAAAAAAAEbBAAAWAAAAK3klg2SXes/PUUohs2v4z8AAAA/UgQAAAAAAAABHAQAAFgAAAB96NS8AqTrP1LESHVFqeM/AAAAP1IEAAAAAAAAAR0EAABYAAAAx9jQ6QPg6z9sGHQJkKDjPwAAAD9SBAAAAAAAAAEeBAAAWAAAAJbcDpl0Juw/jUGqQq2V4z8AAAA/YgQAAAAAAAABHwQAAFgAAAAVGXR3+2jsP8q+CxAVguM/AAAAP2IEAAAAAAAAASAEAABYAAAAIxORZTSq7D/4kVeT13LjPwAAAD+ABAAAAAAAAAEhBAAAWAAAACdjOMYq9+w/J2WjFppj4z8AAAA/gAQAAAAAAAABIgQAAFgAAAAV4uWU/zrtP0xj5PSJVuM/AAAAP4AEAAAAAAAAASMEAABYAAAAuUMwIC1v7T98NjB4TEfjPwAAAD+fBAAAAAAAAAEkBAAAWAAAACGvm2ySqO0/voic6oYx4z8AAAA/nwQAAAAAAAABJQQAAFgAAADd4d+J4eXtP/sF/rfuHeM/AAAAP58EAAAAAAAAASYEAABYAAAAYci69aoc7j9fgaBjRv3iPwAAAD++BAAAAAAAAAEnBAAAWAAAAOeulWF0U+4/0aZYWUPY4j8AAAA/vgQAAAAAAAABKAQAAFgAAABtlXDNPYruPyxN8F/IueI/AAAAP74EAAAAAAAAASkEAABYAAAATe2ZlzO57j+CHn3Bep3iPwAAAD/OBAAAAAAAAAEqBAAAWAAAAEvAMoGN5e4/Au5KAR104j8AAAA/zgQAAAAAAAABKwQAAFgAAAAVR2K5YQvvP4C9GEG/SuI/AAAAP+0EAAAAAAAAASwEAABYAAAAExr7ors37z8X4REVrBjiPwAAAD/tBAAAAAAAAAEtBAAAWAAAAKGqS5zHYu8/+yuCAKbO4T8AAAA//QQAAAAAAAABLgQAAFgAAACLrOrz/4XvP8Mix1dVjeE/AAAAP/0EAAAAAAAAAS8EAABYAAAAXd2PuRag7z+ERAEKMk7hPwAAAD8MBQAAAAAAAAEwBAAAWAAAAPnBy82ns+8/PZEwFzwR4T8AAAA/DAUAAAAAAAABMQQAAFgAAAAlZL/x6sXvPwSIdW7rz+A/AAAAPywFAAAAAAAAATIEAABYAAAAH7pJZKjR7z8Q0SY41XjgPwAAAD8sBQAAAAAAAAEzBAAAWAAAAIdSHMez3u8/H+/ippEf4D8AAAA/LAUAAAAAAAABNAQAAFgAAAB/qKY5cervP0bGEpdRld8/AAAAP0sFAAAAAAAAATUEAABYAAAAJTdY20Ty7z/GCYf7ChffPwAAAD9LBQAAAAAAAAE2BAAAWAAAAEOyx/qo7+8/SE37X8SY3j8AAAA/SwUAAAAAAAABNwQAAFgAAAAPZl5JI+nvPzThHBWo990/AAAAP1sFAAAAAAAAATgEAABYAAAAh1Icx7Pe7z8uH1QUMVLdPwAAAD9bBQAAAAAAAAE5BAAAWAAAAMvycJO+ze8/5gofoX/C3D8AAAA/egUAAAAAAAABOgQAAFgAAABNiaSekbfvP6qg/3dzLtw/AAAAP3oFAAAAAAAAATsEAABYAAAA65pHycie7z964PWYDJbbPwAAAD+JBQAAAAAAAAE8BAAAWAAAAHPb8GHefO8/dB4tmJXw2j8AAAA/iQUAAAAAAAABPQQAAFgAAACx/ja3TEvvP3wGeuHDRto/AAAAP5kFAAAAAAAAAT4EAABYAAAAw3+J6HcH7z+OmNx0l5jZPwAAAD+ZBQAAAAAAAAE/BAAAWAAAAFWXDyV2re4/boLo39X72D8AAAA/uAUAAAAAAAABQAQAAFgAAABVlw8ldq3uP26C6N/V+9g/AAAAP7gFAAAAAAAAAUEEAABYAAAAVZcPJXat7j9ugujf1fvYPwAAAD+4BQAAAAAAAAFCBAAAWAAAAFWXDyV2re4/boLo39X72D8AAAA/uAUAAAAAAAABQwQAAFgAAAA249DeIvvSPwDBUr72cr0/AAAAPwAAAAAAAAAAAUQEAABYAAAAJo/lw50S0z/o5T5hOXi+PwAAAD8fAAAAAAAAAAFFBAAAWAAAACaP5cOdEtM/6OU+YTl4vj8AAAA/HwAAAAAAAAABRgQAAFgAAAAmj+XDnRLTP+jlPmE5eL4/AAAAPy4AAAAAAAAAAUcEAABYAAAAgi2bOHDe0j/8soEsEWy/PwAAAD8uAAAAAAAAAAFIBAAAWAAAALD89XJZxNI/cpCPzB4NwD8AAAA/TgAAAAAAAAABSQQAAFgAAAC/UOGN3qzSP4SbCZd/W8A/AAAAP04AAAAAAAAAAUoEAABYAAAASZGKJvSK0j+u+q71KqHAPwAAAD9OAAAAAAAAAAFLBAAAWAAAANHRM78JadI/elJYzZWywD8AAAA/XQAAAAAAAAABTAQAAFgAAADT/prVrzzSP5amg2HgqcA/AAAAP10AAAAAAAAAAU0EAABYAAAAL51QSoII0j8cS1xGVX7APwAAAD98AAAAAAAAAAFOBAAAWAAAAD8eo3utxNE/hJsJl39bwD8AAAA/fAAAAAAAAAABTwQAAFgAAAAyJIaNdIPRP7xDYL8USsA/AAAAP3wAAAAAAAAAAVAEAABYAAAA6TOKYHNH0T/Ul4tTX0HAPwAAAD+bAAAAAAAAAAFRBAAAWAAAAOxg8XYZG9E/Qug4pIkewD8AAAA/mwAAAAAAAAABUgQAAFgAAAAKCcisI+zQP1BxzOln978/AAAAP5sAAAAAAAAAAVMEAABYAAAASSwOApK60D+4wXk6ktS/PwAAAD+6AAAAAAAAAAFUBAAAWAAAAFqtYDO9dtA/LFvYVKZavz8AAAA/ugAAAAAAAAABVQQAAFgAAACoJJKjsC3QP9icjZdPz74/AAAAP7oAAAAAAAAAAVYEAABYAAAAKC5mZhDEzz94lZEQD5u+PwAAAD/ZAAAAAAAAAAFXBAAAWAAAANBDTUvWRs8/6OU+YTl4vj8AAAA/2QAAAAAAAAABWAQAAFgAAACIgLg0e97OP4TeQtr4Q74/AAAAP9kAAAAAAAAAAVkEAABYAAAAIm8bFWJMzj9cf517Tf69PwAAAD/pAAAAAAAAAAFaBAAAWAAAAMBdfvVIus0/xM9KzHfbvT8AAAA/6QAAAAAAAAABWwQAAFgAAABaTOHVLyjNP/x3ofQMyr0/AAAAPwgBAAAAAAAAAVwEAABYAAAArB3hcm+GzD/Ez0rMd9u9PwAAAD8IAQAAAAAAAAFdBAAAWAAAAAoWZRSO+cs/vIaZAo4yvj8AAAA/CAEAAAAAAAABXgQAAFgAAADyISs4HHfLP+jlPmE5eL4/AAAAPycBAAAAAAAAAV8EAABYAAAAUBqv2Trqyj9I7Troeay+PwAAAD8nAQAAAAAAAAFgBAAAWAAAABjYbPQKPso/cEzgRiXyvj8AAAA/JwEAAAAAAAABYQQAAFgAAAAejAlOo4zJP8QKKwR8fb8/AAAAP0cBAAAAAAAAAWIEAABYAAAA9nBLbVL1yD/wadBiJ8O/PwAAAD9HAQAAAAAAAAFjBAAAWAAAANx8EZHgcsg/jOS6YGkEwD8AAAA/RwEAAAAAAAABZAQAAFgAAAD+frbzNuvHP3KQj8weDcA/AAAAP1YBAAAAAAAAAWUEAABYAAAAjEaVzz5Exz/Ul4tTX0HAPwAAAD9WAQAAAAAAAAFmBAAAWAAAAILTrST4fcY/oO80K8pSwD8AAAA/dgEAAAAAAAABZwQAAFgAAAAQm4wAANfFPzSfh9qfdcA/AAAAP3YBAAAAAAAAAWgEAABYAAAAMp0xY1ZPxT80n4fan3XAPwAAAD92AQAAAAAAAAFpBAAAWAAAAFaf1sWsx8Q/yk7aiXWYwD8AAAA/lQEAAAAAAAABagQAAFgAAAAeXZTgfBvEP1Dzsm7qbMA/AAAAP5UBAAAAAAAAAWsEAABYAAAAbi6Ufbx5wz/w67bnqTjAPwAAAD+VAQAAAAAAAAFsBAAAWAAAADjsUZiMzcI/jOS6YGkEwD8AAAA/tAEAAAAAAAABbQQAAFgAAAAQ0ZO3OzbCPyASJ4u8sb8/AAAAP7QBAAAAAAAAAW4EAABYAAAAVHsPUJx/wT9wTOBGJfK+PwAAAD+0AQAAAAAAAAFvBAAAWAAAAGhWMK4T48A/pPQ2b7rgvj8AAAA/0wEAAAAAAAABcAQAAFgAAAAwFO7I4zbAP0jtOuh5rL4/AAAAP9MBAAAAAAAAAXEEAABYAAAAid4dTrY0vz9I7Troeay+PwAAAD/TAQAAAAAAAAFyBAAAWAAAABtamYNW3L0/cEzgRiXyvj8AAAA/8wEAAAAAAAABcwQAAFgAAACRhwywOFq8P8xT3M1lJr8/AAAAP/MBAAAAAAAAAXQEAABYAAAA+Y371zvDuj9Yun2zUaC/PwAAAD/zAQAAAAAAAAF1BAAAWAAAAAP2NItsYLk/cpCPzB4NwD8AAAA/AgIAAAAAAAABdgQAAFgAAAAtrHZHWye4P6DvNCvKUsA/AAAAPwICAAAAAAAAAXcEAABYAAAARTs0/2rZtj+WpoNh4KnAPwAAAD8hAgAAAAAAAAF4BAAAWAAAAK9BIyduQrU/6mTOHjc1wT8AAAA/IQIAAAAAAAABeQQAAFgAAACbW1TR4LWzP3bLbwQjr8E/AAAAPyECAAAAAAAAAXoEAABYAAAALdfPBoFdsj/MibrBeTrCPwAAAD9BAgAAAAAAAAF7BAAAWAAAABc9ZFdbgrE/uvdXLqbowj8AAAA/QQIAAAAAAAABfAQAAFgAAABdQa4cCHOwP9oNTMNnhcM/AAAAP0ECAAAAAAAAAX0EAABYAAAAUrJ0yEjcrj/8I0BYKSLEPwAAAD9QAgAAAAAAAAF+BAAAWAAAAL5sAErkk6w/sOmGnMDhxD8AAAA/UAIAAAAAAAABfwQAAFgAAAA6ThDQXmCqP2qvzeBXocU/AAAAP3ACAAAAAAAAAYAEAABYAAAAGkG9dfK+qD8IIemQpGnGPwAAAD9wAgAAAAAAAAGBBAAAWAAAAFIegzbAmqc/8I6G/dAXxz8AAAA/cAIAAAAAAAABggQAAFgAAADGl1kJCsqmP978I2r9xcc/AAAAP48CAAAAAAAAAYMEAABYAAAABpyjzra6pT8aZ0OTCVrIPwAAAD+PAgAAAAAAAAGEBAAAWAAAAGru9Zwh1aQ/IikMlID/yD8AAAA/jwIAAAAAAAABhQQAAFgAAADaZ8xvawSkPybr1JT3pMk/AAAAP64CAAAAAAAAAYYEAABYAAAAdlYvUFJyoz96qR9STjDKPwAAAD+uAgAAAAAAAAGHBAAAWAAAAB5sFjUY9aI/ChDBNzqqyj8AAAA/rgIAAAAAAAABiAQAAFgAAAASRZIwOeCiP67KjbFwG8s/AAAAP74CAAAAAAAAAYkEAABYAAAA9vaJJ3u2oj88MS+XXJXLPwAAAD++AgAAAAAAAAGKBAAAWAAAABJFkjA54KI/yJfQfEgPzD8AAAA/3QIAAAAAAAABiwQAAFgAAAB2Vi9QUnKjP7AFbul0vcw/AAAAP90CAAAAAAAAAYwEAABYAAAA5o5QdEoZpD/wb40SgVHNPwAAAD/tAgAAAAAAAAGNBAAAWAAAAGru9Zwh1aQ/XIIDZCLUzT8AAAA/7QIAAAAAAAABjgQAAFgAAAAGnKPOtrqlP9CUebXDVs4/AAAAP/wCAAAAAAAAAY8EAABYAAAA6gzmFqcIpz/ES8jr2a3OPwAAAD/8AgAAAAAAAAGQBAAAWAAAALYvIFbZLKg/ALbnFOZBzz8AAAA/GwMAAAAAAAABkQQAAFgAAACCUlqVC1GpP8TE3yJnqs8/AAAAPxsDAAAAAAAAAZIEAABYAAAAnl+t73fyqj9y7elblCPQPwAAAD8bAwAAAAAAAAGTBAAAWAAAAGqC5y6qFqw/uKC6Topg0D8AAAA/OwMAAAAAAAABlAQAAFgAAABqQTKAWI6tPxiottXKlNA/AAAAPzsDAAAAAAAAAZUEAABYAAAAficB1uUarz+EWcimsMTQPwAAAD87AwAAAAAAAAGWBAAAWAAAAAOj+Kc1p7A/5mDELfH40D8AAAA/WgMAAAAAAAABlwQAAFgAAAC7nq7iiLaxP3BmAZMhINE/AAAAP1oDAAAAAAAAAZgEAABYAAAAaXPgGP2wsj8QwGmMnD7RPwAAAD9aAwAAAAAAAAGZBAAAWAAAAAUhjkqSlrM/zm39GWJU0T8AAAA/agMAAAAAAAABmgQAAFgAAAAdu/n5t3G0P3LHZRPdctE/AAAAP2oDAAAAAAAAAZsEAABYAAAAUaNtspt2tT8iy+NW/YzRPwAAAD+JAwAAAAAAAAGcBAAAWAAAAKHZ6XM9pbY//MyieA2a0T8AAAA/iQMAAAAAAAABnQQAAFgAAABt/COzb8m3P+4ijS5ontE/AAAAP4kDAAAAAAAAAZ4EAABYAAAArwsccDLjuD/geHfkwqLRPwAAAD+oAwAAAAAAAAGfBAAAWAAAAOHzjygW6Lk/xiRMUHir0T8AAAA/qAMAAAAAAAABoAQAAFgAAAAjA4jl2AG7P54mC3KIuNE/AAAAP6gDAAAAAAAAAaEEAABYAAAA/UxGKeo6vD+C0t/dPcHRPwAAAD+4AwAAAAAAAAGiBAAAWAAAAP0LkXqYsr0/dijKk5jF0T8AAAA/uAMAAAAAAAABowQAAFgAAABrkBVF+Aq/P54mC3KIuNE/AAAAP9cDAAAAAAAAAaQEAABYAAAAMBTuyOM2wD+4ejYG06/RPwAAAD/XAwAAAAAAAAGlBAAAWAAAAOBC7iuk2MA/uHo2BtOv0T8AAAA/5wMAAAAAAAABpgQAAFgAAAAIXqwM9W/BP9TOYZodp9E/AAAAP+cDAAAAAAAAAacEAABYAAAAxLMwdJQmwj/GJExQeKvRPwAAAD/2AwAAAAAAAAGoBAAAWAAAAIIJtdsz3cI/xiRMUHir0T8AAAA/9gMAAAAAAAABqQQAAFgAAADIcnvFQp7DP5B89SfjvNE/AAAAPxUEAAAAAAAAAaoEAABYAAAADNxBr1FfxD+s0CC8LbTRPwAAAD8VBAAAAAAAAAGrBAAAWAAAAMoxxhbxFcU/4Hh35MKi0T8AAAA/JQQAAAAAAAABrAQAAFgAAAA+auc66bzFPwh3uMKyldE/AAAAPyUEAAAAAAAAAa0EAABYAAAAsqIIX+Fjxj8WIc4MWJHRPwAAAD8lBAAAAAAAAAGuBAAAWAAAALoV8AkoKsc/7iKNLmie0T8AAAA/RAQAAAAAAAABrwQAAFgAAADCiNe0bvDHP+B4d+TCotE/AAAAP0QEAAAAAAAAAbAEAABYAAAAyvu+X7W2yD/UzmGaHafRPwAAAD9UBAAAAAAAAAGxBAAAWAAAALYgngE+U8k/xiRMUHir0T8AAAA/VAQAAAAAAAABsgQAAFgAAAA2gEMqFQ/KP5B89SfjvNE/AAAAP2QEAAAAAAAAAbMEAABYAAAA9tXHkbTFyj9a1J7/Tc7RPwAAAD9kBAAAAAAAAAG0BAAAWAAAAMJS0P0ykcs/QIBzawPX0T8AAAA/gwQAAAAAAAABtQQAAFgAAAAGvJbnQVLMP1rUnv9NztE/AAAAP4MEAAAAAAAAAbYEAABYAAAAEC9+kogYzT8y1l0hXtvRPwAAAD+DBAAAAAAAAAG3BAAAWAAAAEZxwHe4xM0/QIBzawPX0T8AAAA/oAQAAAAAAAABuAQAAFgAAABCvSMeIHbOP0wqibWo0tE/AAAAP6AEAAAAAAAAAbkEAABYAAAA8OsjgeAXzz+eJgtyiLjRPwAAAD+gBAAAAAAAAAG6BAAAWAAAAK5BqOh/zs8/4Hh35MKi0T8AAAA/vwQAAAAAAAABuwQAAFgAAABb2sdJY0rQP0rJJDXtf9E/AAAAP78EAAAAAAAAAbwEAABYAAAAWID5HBej0D9+cXtdgm7RPwAAAD+/BAAAAAAAAAG9BAAAWAAAAJIcCi+T9tA/3BcTZAdQ0T8AAAA/zwQAAAAAAAABvgQAAFgAAAAIr/l/10TRP3BmAZMhINE/AAAAP88EAAAAAAAAAb8EAABYAAAAuzfID+SN0T82XUbq0N7QPwAAAD/uBAAAAAAAAAHABAAAWAAAADDKt2Ao3NE/GKi21cqU0D8AAAA/7gQAAAAAAAABwQQAAFgAAACmXKexbCrSP+Ce+yx6U9A/AAAAP+4EAAAAAAAAAcIEAABYAAAAlttUgEFu0j+a6yo6hBbQPwAAAD8NBQAAAAAAAAHDBAAAWAAAAKLVcW56r9I/3BgLt7Ghzz8AAAA/DQUAAAAAAAABxAQAAFgAAABGN7z5p+PSP1CyadHFJ88/AAAAPw0FAAAAAAAAAcUEAABYAAAAraInRg0d0z8USEqouZPOPwAAAD8tBQAAAAAAAAHGBAAAWAAAAFIEctE6UdM/EIaBp0LuzT8AAAA/LQUAAAAAAAABxwQAAFgAAAAyXJubMIDTP8QQ6LPVC80/AAAAPy0FAAAAAAAAAcgEAABYAAAAbCUTxFKn0z+Q73lUsyDMPwAAAD9MBQAAAAAAAAHJBAAAWAAAAMZp+gvZy9M/eCI3idssyz8AAAA/TAUAAAAAAAABygQAAFgAAACYmp/R7+XTP3qpH1JOMMo/AAAAP0wFAAAAAAAAAcsEAABYAAAAxTyT9TL40z+AMAgbwTPJPwAAAD9cBQAAAAAAAAHMBAAAWAAAAPHehhl2CtQ/WlhLhYjxxz8AAAA/XAUAAAAAAAABzQQAAFgAAAAt1WVYPgXUPzrJP7k5WMY/AAAAP3sFAAAAAAAAAc4EAABYAAAAxTyT9TL40z82jl+BNbbEPwAAAD97BQAAAAAAAAHPBAAAWAAAALYVD/FT49M/egZQPCdRwz8AAAA/ewUAAAAAAAAB0AQAAFgAAAA+VriJacHTP153RHDYt8E/AAAAP5oFAAAAAAAAAdEEAABYAAAA1+pMPQSI0z+AGSMS/eW/PwAAAD+aBQAAAAAAAAHSBAAAWAAAANpEG2pQL9M/iOwTbN5KvD8AAAA/mgUAAAAAAAAB0wQAAFgAAABksisZDOHSP/DGAE0A5Lg/AAAAP7kFAAAAAAAAAdQEAABYAAAASZGKJvSK0j+ESURWt2u1PwAAAD+5BQAAAAAAAAHVBAAAWAAAAD7E1E5hHdI/DDolzJqhsj8AAAA/uQUAAAAAAAAB1gQAAFgAAADn2bszJ6DRP9ifnzXrubA/AAAAP8kFAAAAAAAAAdcEAABYAAAA59m7Myeg0T/Yn58167mwPwAAAD/JBQAAAAAAAAHYBAAAWAAAAOfZuzMnoNE/2J+fNeu5sD8AAAA/6AUAAAAAAAAB2QQAAFgAAADn2bszJ6DRP9ifnzXrubA/AAAAP+gFAAAAAAAAAdoEAABYAAAAuzA2xs6f2j/SXNXA95TVPwAAAD8AAAAAAAAAAAHbBAAAWAAAALkDz68ozNo/Fq9BMzJ/1T8AAAA/HwAAAAAAAAAB3AQAAFgAAAC5A8+vKMzaPxavQTMyf9U/AAAAPx8AAAAAAAAAAd0EAABYAAAAuQPPryjM2j8Wr0EzMn/VPwAAAD8vAAAAAAAAAAHeBAAAWAAAALkDz68ozNo/Fq9BMzJ/1T8AAAA/LwAAAAAAAAAB3wQAAFgAAAC5A8+vKMzaPxavQTMyf9U/AAAAPy8AAAAAAAAAAeAEAABYAAAAUZhjY8OS2j+knMvhkPzUPwAAAD9OAAAAAAAAAAHhBAAAWAAAAENx317kfdo/Uj/lpPXD1D8AAAA/XgAAAAAAAAAB4gQAAFgAAAA1SltaBWnaPxg2KvykgtQ/AAAAP14AAAAAAAAAAeMEAABYAAAACahnNsJW2j/SglkJr0XUPwAAAD9tAAAAAAAAAAHkBAAAWAAAAPmA4zHjQdo/jM+IFrkI1D8AAAA/bQAAAAAAAAAB5QQAAFgAAAApUD5szCfaPzhyotkd0NM/AAAAP4wAAAAAAAAAAeYEAABYAAAAVR+ZprUN2j/0vtHmJ5PTPwAAAD+MAAAAAAAAAAHnBAAAWAAAAGVzhME69tk/krfVX+de0z8AAAA/jAAAAAAAAAAB6AQAAFgAAABXTAC9W+HZPyQGxI4BL9M/AAAAP5wAAAAAAAAAAekEAABYAAAAZ6Dr1+DJ2T+4VLK9G//SPwAAAD+cAAAAAAAAAAHqBAAAWAAAAJVvRhLKr9k/ME91WOvX0j8AAAA/uwAAAAAAAAAB6wQAAFgAAADDPqFMs5XZP4z1DF9wudI/AAAAP7sAAAAAAAAAAewEAABYAAAAl5ytKHCD2T/c8Y4bUJ/SPwAAAD/LAAAAAAAAAAHtBAAAWAAAAEt/SuXIc9k/6pukZfWa0j8AAAA/ywAAAAAAAAAB7gQAAFgAAAABYuehIWTZPwTwz/k/ktI/AAAAP9sAAAAAAAAAAe8EAABYAAAAl8kUPxZX2T8E8M/5P5LSPwAAAD/bAAAAAAAAAAHwBAAAWAAAAE2ssftuR9k/OpgmItWA0j8AAAA/+gAAAAAAAAAB8QQAAFgAAABdAJ0W9C/ZP0ZCPGx6fNI/AAAAP/oAAAAAAAAAAfIEAABYAAAAbVSIMXkY2T986pKUD2vSPwAAAD/6AAAAAAAAAAHzBAAAWAAAAECylA02Btk/pOjTcv9d0j8AAAA/GQEAAAAAAAAB9AQAAFgAAAAUEKHp8vPYP9qQKpuUTNI/AAAAPxkBAAAAAAAAAfUEAABYAAAA522txa/h2D8c45YNzzbSPwAAAD8ZAQAAAAAAAAH2BAAAWAAAAPfBmOA0ytg/kt1ZqJ4P0j8AAAA/IgEAAAAAAAAB9wQAAFgAAADomhTcVbXYP8iFsNAz/tE/AAAAPyIBAAAAAAAAAfgEAABYAAAANeXeNaOY2D8K2BxDbujRPwAAAD9BAQAAAAAAAAH5BAAAWAAAANug9+0cdNg/MtZdIV7b0T8AAAA/QQEAAAAAAAAB+gQAAFgAAAAn68FHalfYPzLWXSFe29E/AAAAP0EBAAAAAAAAAfsEAABYAAAAC525Pqwt2D8y1l0hXtvRPwAAAD9gAQAAAAAAAAH8BAAAWAAAAA3KIFVSAdg/WtSe/03O0T8AAAA/YAEAAAAAAAAB/QQAAFgAAABoaNbJJM3XP8YkTFB4q9E/AAAAP2ABAAAAAAAAAf4EAABYAAAAwwaMPveY1z9KySQ17X/RPwAAAD9/AQAAAAAAAAH/BAAAWAAAAOOuYnQBatc/WHM6f5J70T8AAAA/fwEAAAAAAAABAAUAAFgAAACp5epL30LXP4wbkacnatE/AAAAP38BAAAAAAAAAQEFAABYAAAAjZfiQiEZ1z+0GdKFF13RPwAAAD+PAQAAAAAAAAECBQAAWAAAAI7ESVnH7NY/msWm8cxl0T8AAAA/jwEAAAAAAAABAwUAAFgAAACfRZyK8qjWP3LHZRPdctE/AAAAP64BAAAAAAAAAQQFAABYAAAAr8buux1l1j88Hw/rR4TRPwAAAD+uAQAAAAAAAAEFBQAAWAAAAKPM0c3kI9Y/7iKNLmie0T8AAAA/rgEAAAAAAAABBgUAAFgAAABa3NWg4+fVP4LS3909wdE/AAAAP84BAAAAAAAAAQcFAABYAAAAtnqLFbaz1T/+LQf5yOzRPwAAAD/OAQAAAAAAAAEIBQAAWAAAAIsF/wcZddU/eIkuFFQY0j8AAAA/zgEAAAAAAAABCQUAAFgAAAD395+XcCnVP9qQKpuUTNI/AAAAP+0BAAAAAAAAAQoFAABYAAAAYupAJ8jd1D986pKUD2vSPwAAAD/tAQAAAAAAAAELBQAAWAAAAFXwIzmPnNQ/EprlQ+WN0j8AAAA/7QEAAAAAAAABDAUAAFgAAABmcXZquljUP6ZJOPO6sNI/AAAAP/wBAAAAAAAAAQ0FAABYAAAA/wULHlUf1D/6ph4wVunSPwAAAD/8AQAAAAAAAAEOBQAAWAAAALYVD/FT49M/XK4at5Yd0z8AAAA/HAIAAAAAAAABDwUAAFgAAABOqqOk7qnTP5K31V/nXtM/AAAAPxwCAAAAAAAAARAFAABYAAAABbqnd+1t0z98xA5MWLrTPwAAAD8rAgAAAAAAAAERBQAAWAAAAJ5OPCuINNM/mHmeYF4E1D8AAAA/KwIAAAAAAAABEgUAAFgAAACAADQiygrTP5zaAuEZV9Q/AAAAPzsCAAAAAAAAARMFAABYAAAAZLIrGQzh0j/+4f5nWovUPwAAAD87AgAAAAAAAAEUBQAAWAAAAApuRNGFvNI/Nuu5EKvM1D8AAAA/WgIAAAAAAAABFQUAAFgAAAB1M35KN53SP0b2M9sLG9U/AAAAP1oCAAAAAAAAARYFAABYAAAAKhYbB5CN0j9yVdk5t2DVPwAAAD9aAgAAAAAAAAEXBQAAWAAAAKMC2YQgg9I/nLR+mGKm1T8AAAA/eQIAAAAAAAABGAUAAFgAAAA6agYiFXbSP6IV4xge+dU/AAAAP3kCAAAAAAAAARkFAABYAAAA/XMn40x70j/KdIh3yT7WPwAAAD95AgAAAAAAAAEaBQAAWAAAAKMC2YQgg9I/9tMt1nSE1j8AAAA/mQIAAAAAAAABGwUAAFgAAABJkYom9IrSPxSJvep6ztY/AAAAP5kCAAAAAAAAARwFAABYAAAAOT2fC2+i0j8+6GJJJhTXPwAAAD+ZAgAAAAAAAAEdBQAAWAAAAApuRNGFvNI/hpszPBxR1z8AAAA/qAIAAAAAAAABHgUAAFgAAAD7GVm2ANTSPxxLhuvxc9c/AAAAP6gCAAAAAAAAAR8FAABYAAAAU15A/ob40j+Wpq0GfZ/XPwAAAD/IAgAAAAAAAAEgBQAAWAAAAK2iJ0YNHdM/EALVIQjL1z8AAAA/yAIAAAAAAAABIQUAAFgAAABSBHLROlHTP4xd/DyT9tc/AAAAP8gCAAAAAAAAASIFAABYAAAAE+ErfMyC0z8wt2Q2DhXYPwAAAD/nAgAAAAAAAAEjBQAAWAAAANe95SZetNM/7GT4w9Mq2D8AAAA/5wIAAAAAAAABJAUAAFgAAAC2FQ/xU+PTP9664nkuL9g/AAAAP+cCAAAAAAAAASUFAABYAAAA/wULHlUf1D/SEM0viTPYPwAAAD8GAwAAAAAAAAEmBQAAWAAAAKRnVamCU9Q/0hDNL4kz2D8AAAA/BgMAAAAAAAABJwUAAFgAAAAZ+kT6xqHUP8Rmt+XjN9g/AAAAPwYDAAAAAAAAASgFAABYAAAARW/RB2Tg1D8UYzmiwx3YPwAAAD8lAwAAAAAAAAEpBQAAWAAAAKzaPFTJGdU/PmF6gLMQ2D8AAAA/JQMAAAAAAAABKgUAAFgAAABQPIff9k3VP1i1pRT+B9g/AAAAPyUDAAAAAAAAASsFAABYAAAAuKfyK1yH1T+aBxKHOPLXPwAAAD86AwAAAAAAAAEsBQAAWAAAAMWhDxqVyNU/9q2pjb3T1z8AAAA/OgMAAAAAAAABLQUAAFgAAABZr26KPRTWP/atqY2909c/AAAAP1kDAAAAAAAAAS4FAABYAAAA7bzN+uVf1j/2ramNvdPXPwAAAD9ZAwAAAAAAAAEvBQAAWAAAAJ9FnIryqNY/BFi/12LP1z8AAAA/WQMAAAAAAAABMAUAAFgAAABDp+YVIN3WPx6s6mutxtc/AAAAP2kDAAAAAAAAATEFAABYAAAAyI3BgekT1z84ABYA+L3XPwAAAD9pAwAAAAAAAAEyBQAAWAAAAPQCTo+GUtc/elKCcjKo1z8AAAA/iAMAAAAAAAABMwUAAFgAAADDBow+95jXP8xOBC8Sjtc/AAAAP4gDAAAAAAAAATQFAABYAAAA0QCpLDDa1z/0TEUNAoHXPwAAAD+YAwAAAAAAAAE1BQAAWAAAAKIE59ugINg/DqFwoUx41z8AAAA/mAMAAAAAAAABNgUAAFgAAACu/gPK2WHYPxxLhuvxc9c/AAAAP6cDAAAAAAAAATcFAABYAAAAFmpvFj+b2D8o9Zs1l2/XPwAAAD+nAwAAAAAAAAE4BQAAWAAAAATpHOUT39g/Xp3yXSxe1z8AAAA/xwMAAAAAAAABOQUAAFgAAAD1Z8qz6CLZP4abMzwcUdc/AAAAP8cDAAAAAAAAAToFAABYAAAAH91WwYVh2T/I7Z+uVjvXPwAAAD/WAwAAAAAAAAE7BQAAWAAAACvXc6++otk//JX21usp1z8AAAA/1gMAAAAAAAABPAUAAFgAAACxvU4biNnZP0ySeJPLD9c/AAAAP+YDAAAAAAAAAT0FAABYAAAAdZoIxhkL2j9aPI7dcAvXPwAAAD/mAwAAAAAAAAE+BQAAWAAAANsFdBJ/RNo/uOIl5PXs1j8AAAA/BQQAAAAAAAABPwUAAFgAAAB/Z76drHjaPy7d6H7FxdY/AAAAPwUEAAAAAAAAAUAFAABYAAAAfzpXhwal2j+o16sZlZ7WPwAAAD8FBAAAAAAAAAFBBQAAWAAAAFFr/Ewdv9o/EChZar971j8AAAA/JAQAAAAAAAABQgUAAFgAAACbiF+QxM7aP6R2R5nZS9Y/AAAAPyQEAAAAAAAAAUMFAABYAAAAuQPPryjM2j96F6I6LgbWPwAAAD8kBAAAAAAAAAFEBQAAWAAAAMlXusqttNo/TLj824LA1T8AAAA/NAQAAAAAAAABRQUAAFgAAADJV7rKrbTaP0y4/NuCwNU/AAAAPzQEAAAAAAAAAUYFAABYAAAAyVe6yq202j9MuPzbgsDVPwAAAD9TBAAAAAAAAAFHBQAAWAAAAMlXusqttNo/TLj824LA1T8AAAA/UwQAAAAAAAABSAUAAFgAAAAy5tYcLsOrP3JV2Tm3YNU/AAAAPwAAAAAAAAAAAUkFAABYAAAAakEygFiOrT9yVdk5t2DVPwAAAD8PAAAAAAAAAAFKBQAAWAAAANF5z0AAGrE/pv0vYkxP1T8AAAA/DwAAAAAAAAABSwUAAFgAAAAFIY5KkpazP877cEA8QtU/AAAAPy8AAAAAAAAAAUwFAABYAAAAWRZVXeI8tj+MqQTOAVjVPwAAAD8vAAAAAAAAAAFNBQAAWAAAAGVIh1nXerg/Fq9BMzJ/1T8AAAA/LwAAAAAAAAABTgUAAFgAAABlSIdZ13q4PxavQTMyf9U/AAAAP04AAAAAAAAAAU8FAABYAAAAZUiHWdd6uD8Wr0EzMn/VPwAAAD9OAAAAAAAAAAFQBQAAWAAAAGVIh1nXerg/Fq9BMzJ/1T8AAAA/TgAAAAAAAAABUQUAAFgAAABhmL5cxNzlP0IESpba794/AAAAPwAAAAAAAAAAAVIFAABYAAAAYZi+XMTc5T9CBEqW2u/ePwAAAD8QAAAAAAAAAAFTBQAAWAAAAGGYvlzE3OU/QgRKltrv3j8AAAA/EAAAAAAAAAABVAUAAFgAAABhmL5cxNzlP0IESpba794/AAAAPy8AAAAAAAAAAVUFAABYAAAAcuypd0nF5T/YFAHGa2XfPwAAAD8vAAAAAAAAAAFWBQAAWAAAAMxd+NV1veU/Yho+K5yM3z8AAAA/LwAAAAAAAAABVwUAAFgAAAC2jP5DVLTlPxAevG68pt8/AAAAP04AAAAAAAAAAVgFAABYAAAAL3m8weSp5T9+z80/otbfPwAAAD9OAAAAAAAAAAFZBQAAWAAAADcjMk8nnuU/BtUKpdL93z8AAAA/TgAAAAAAAAABWgUAAFgAAADNil/sG5HlPztDDjvcFuA/AAAAP20AAAAAAAAAAVsFAABYAAAAt7llWvqH5T8McMK3GSbgPwAAAD9tAAAAAAAAAAFcBQAAWAAAAGycAhdTeOU/0PJg6rE54D8AAAA/fQAAAAAAAAABXQUAAFgAAAB0RniklWzlP5pKCsIcS+A/AAAAP30AAAAAAAAAAV4FAABYAAAAffDtMdhg5T+A9t4t0lPgPwAAAD+NAAAAAAAAAAFfBQAAWAAAAGYf9J+2V+U/ckzJ4yxY4D8AAAA/jQAAAAAAAAABYAUAAFgAAACMRNlMXUnlP2DNqPS0XuA/AAAAP5wAAAAAAAAAAWEFAABYAAAAlO5O2p895T9SI5OqD2PgPwAAAD+cAAAAAAAAAAFiBQAAWAAAAO9fnTjMNeU/S06IBT1l4D8AAAA/ugAAAAAAAAABYwUAAFgAAABJ0euW+C3lP0tOiAU9ZeA/AAAAP7oAAAAAAAAAAWQFAABYAAAA9wkTxg4q5T9LTogFPWXgPwAAAD+6AAAAAAAAAAFlBQAAWAAAAPcJE8YOKuU/S06IBT1l4D8AAAA/2gAAAAAAAAABZgUAAFgAAAD3CRPGDirlPz2kcruXaeA/AAAAP9oAAAAAAAAAAWcFAABYAAAA9wkTxg4q5T84z2cWxWvgPwAAAD/aAAAAAAAAAAFoBQAAWAAAAPcJE8YOKuU/RHl9YGpn4D8AAAA/2gAAAAAAAAABaQUAAFgAAAD3CRPGDirlP0R5fWBqZ+A/AAAAP9oAAAAAAAAAAWoFAABYAAAA9wkTxg4q5T9EeX1gamfgPwAAAD/aAAAAAAAAAAFrBQAAWAAAAPcJE8YOKuU/RHl9YGpn4D8AAAA/+QAAAAAAAAABbAUAAFgAAAD3CRPGDirlP0R5fWBqZ+A/AAAAP/kAAAAAAAAAAW0FAABYAAAA9wkTxg4q5T9EeX1gamfgPwAAAD/5AAAAAAAAAAFuBQAAWAAAAPcJE8YOKuU/RHl9YGpn4D8AAAA/+QAAAAAAAAABbwUAAFgAAADKOriLJUTlP0tOiAU9ZeA/AAAAPygBAAAAAAAAAXAFAABYAAAAHAKRXA9I5T9EeX1gamfgPwAAAD9HAQAAAAAAAAFxBQAAWAAAAP6GIT2rSuU/MfpccfJt4D8AAAA/RwEAAAAAAAABcgUAAFgAAABQTvoNlU7lPyolUswfcOA/AAAAP0cBAAAAAAAAAXMFAABYAAAA9dyrr2hW5T8Q0SY41XjgPwAAAD9mAQAAAAAAAAF0BQAAWAAAAH3w7THYYOU/7qfw/reD4D8AAAA/ZgEAAAAAAAABdQUAAFgAAAAEBDC0R2vlP9ko0A9AiuA/AAAAP2YBAAAAAAAAAXYFAABYAAAA/Fm6JgV35T+/1KR79ZLgPwAAAD+GAQAAAAAAAAF3BQAAWAAAANc01XleheU/pYB556qb4D8AAAA/hgEAAAAAAAABeAUAAFgAAACSlICtU5blP4NXQ66NpuA/AAAAP4YBAAAAAAAAAXkFAABYAAAAvzZ00Zao5T9UhPcqy7XgPwAAAD+lAQAAAAAAAAF6BQAAWAAAAOrYZ/XZuuU/H9ygAjbH4D8AAAA/pQEAAAAAAAABewUAAFgAAAAXe1sZHc3lP/AIVX9z1uA/AAAAP6UBAAAAAAAAAXwFAABYAAAA8VV2bHbb5T/KChShg+PgPwAAAD+0AQAAAAAAAAF9BQAAWAAAAOqrAN8z5+U/oQzTwpPw4D8AAAA/tAEAAAAAAAABfgUAAFgAAABxv0Jho/HlP3Q5hz/R/+A/AAAAP9QBAAAAAAAAAX8FAABYAAAASppdtPz/5T9EZju8Dg/hPwAAAD/UAQAAAAAAAAGABQAAWAAAALQyMBcIDeY/KhIQKMQX4T8AAAA/1AEAAAAAAAABgQUAAFgAAAA6RnKZdxfmPxWT7zhMHuE/AAAAP/MBAAAAAAAAAYIFAABYAAAAURdsK5kg5j/nv6O1iS3hPwAAAD/zAQAAAAAAAAGDBQAAWAAAADOc/As1I+Y/uOxXMsc84T8AAAA/8wEAAAAAAAABhAUAAFgAAAD2pR3NbCjmP7EXTY30PuE/AAAAPwMCAAAAAAAAAYUFAABYAAAA9qUdzWwo5j+lbTdDT0PhPwAAAD8DAgAAAAAAAAGGBQAAWAAAAPalHc1sKOY/pW03Q09D4T8AAAA/AwIAAAAAAAABhwUAAFgAAAD2pR3NbCjmP6VtN0NPQ+E/AAAAPwMCAAAAAAAAAYgFAABYAAAA9qUdzWwo5j+lbTdDT0PhPwAAAD8iAgAAAAAAAAGJBQAAWAAAADl+h6czFOg/oO9e0GZI1z8AAAA/AAAAAAAAAAABigUAAFgAAAA5foenMxToP6DvXtBmSNc/AAAAPw8AAAAAAAAAAYsFAABYAAAAOX6HpzMU6D+g717QZkjXPwAAAD8PAAAAAAAAAAGMBQAAWAAAAO0zvU3mMOg/KPWbNZdv1z8AAAA/LgAAAAAAAAABjQUAAFgAAACok2iB20HoP8xOBC8Sjtc/AAAAPy4AAAAAAAAAAY4FAABYAAAA1TVcpR5U6D96UoJyMqjXPwAAAD8uAAAAAAAAAAGPBQAAWAAAAHIamLmvZ+g/RqorSp251z8AAAA/PgAAAAAAAAABkAUAAFgAAADzg2Su3H3oPwRYv9diz9c/AAAAPz4AAAAAAAAAAZEFAABYAAAAjmigwm2R6D/CBVNlKOXXPwAAAD9dAAAAAAAAAAGSBQAAWAAAAH8UtafoqOg/mgcShzjy1z8AAAA/XQAAAAAAAAABkwUAAFgAAAAc+fC7ebzoP4Cz5vLt+tc/AAAAP20AAAAAAAAAAZQFAABYAAAALCB1wFjR6D+MXfw8k/bXPwAAAD9tAAAAAAAAAAGVBQAAWAAAADpH+cQ35ug/mgcShzjy1z8AAAA/fQAAAAAAAAABlgUAAFgAAAD1pqT4LPfoP6ixJ9Hd7dc/AAAAP30AAAAAAAAAAZcFAABYAAAAdBBx7VkN6T9mX7teowPYPwAAAD+cAAAAAAAAAAGYBQAAWAAAAKGyZBGdH+k/FGM5osMd2D8AAAA/nAAAAAAAAAABmQUAAFgAAADsz8dURC/pP/oODg55Jtg/AAAAP5wAAAAAAAAAAZoFAABYAAAAx6rip5096T/EZrfl4zfYPwAAAD+7AAAAAAAAAAGbBQAAWAAAAL4AbRpbSek/kL5gvU5J2D8AAAA/uwAAAAAAAAABnAUAAFgAAABGFK+cylPpP3RqNSkEUtg/AAAAP7sAAAAAAAAAAZ0FAABYAAAAAXRa0L9k6T9aFgqVuVrYPwAAAD/aAAAAAAAAAAGeBQAAWAAAAGkMLTPLcek/MhjJtsln2D8AAAA/2gAAAAAAAAABnwUAAFgAAABE50eGJIDpPwoaiNjZdNg/AAAAP9oAAAAAAAAAAaAFAABYAAAArX8a6S+N6T/kG0f66YHYPwAAAD/qAAAAAAAAAAGhBQAAWAAAAPacfSzXnOk/esuZqb+k2D8AAAA/6gAAAAAAAAABogUAAFgAAACz/ChgzK3pPxolAqM6w9g/AAAAPwkBAAAAAAAAAaMFAABYAAAAblzUk8G+6T/Y0pUwANnYPwAAAD8JAQAAAAAAAAGkBQAAWAAAALp5N9dozuk/zCiA5lrd2D8AAAA/GQEAAAAAAAABpQUAAFgAAAA64wPMleTpP75+apy14dg/AAAAPxkBAAAAAAAAAaYFAABYAAAA1sc/4Cb46T+kKj8Ia+rYPwAAAD8oAQAAAAAAAAGnBQAAWAAAAANqMwRqCuo/fCz+KXv32D8AAAA/KAEAAAAAAAABqAUAAFgAAADzFUjp5CHqP2DY0pUwANk/AAAAP0gBAAAAAAAAAakFAABYAAAAdH8U3hE46j842pG3QA3ZPwAAAD9IAQAAAAAAAAGqBQAAWAAAAPHo4NI+Tuo/9oclRQYj2T8AAAA/SAEAAAAAAAABqwUAAFgAAAAAEGXXHWPqP9CJ5GYWMNk/AAAAP2cBAAAAAAAAAawFAABYAAAALbJY+2B16j/C384ccTTZPwAAAD9nAQAAAAAAAAGtBQAAWAAAADzZ3P8/iuo/wt/OHHE02T8AAAA/ZwEAAAAAAAABrgUAAFgAAAArhfHkuqHqP+rdD/tgJ9k/AAAAP4YBAAAAAAAAAa8FAABYAAAA/bWWqtG76j8qMHxtmxHZPwAAAD+GAQAAAAAAAAGwBQAAWAAAAHwfY5/+0eo/YNjSlTAA2T8AAAA/hgEAAAAAAAABsQUAAFgAAADdDcB0x+rqP4rWE3Qg89g/AAAAP6UBAAAAAAAAAbIFAABYAAAAe/L7iFj+6j+kKj8Ia+rYPwAAAD+lAQAAAAAAAAGzBQAAWAAAAIkZgI03E+s/vn5qnLXh2D8AAAA/pQEAAAAAAAABtAUAAFgAAAC2u3OxeiXrPwDR1g7wy9g/AAAAP7UBAAAAAAAAAbUFAABYAAAAF6rQhkM+6z9CI0OBKrbYPwAAAD+1AQAAAAAAAAG2BQAAWAAAACXRVIsiU+s/vB0GHPqO2D8AAAA/1AEAAAAAAAABtwUAAFgAAAAWfWlwnWrrP0DC3gBvY9g/AAAAP9QBAAAAAAAAAbgFAABYAAAAs2GlhC5+6z+qEoxRmUDYPwAAAD/UAQAAAAAAAAG5BQAAWAAAAHDBULgjj+s/PmF6gLMQ2D8AAAA/5AEAAAAAAAABugUAAFgAAABnF9sq4ZrrP9xZfvly3Nc/AAAAP+QBAAAAAAAAAbsFAABYAAAA0a+tjeyn6z96UoJyMqjXPwAAAD8DAgAAAAAAAAG8BQAAWAAAADhIgPD3tOs/Np+xfzxr1z8AAAA/AwIAAAAAAAABvQUAAFgAAAAxngpjtcDrP/yV9tbrKdc/AAAAPwMCAAAAAAAAAb4FAABYAAAAR28E9dbJ6z+ejvpPq/XWPwAAAD8iAgAAAAAAAAG/BQAAWAAAAF1A/ob40us/WNspXbW41j8AAAA/IgIAAAAAAAABwAUAAFgAAACSjGc4ftnrP0bQr5JUatY/AAAAPyICAAAAAAAAAcEFAABYAAAAdBH4GBrc6z9ew3am4w7WPwAAAD9CAgAAAAAAAAHCBQAAWAAAAHQR+Bga3Os/TLj824LA1T8AAAA/QgIAAAAAAAABwwUAAFgAAACSjGc4ftnrP/paFp/nh9U/AAAAP0ICAAAAAAAAAcQFAABYAAAAsAfXV+LW6z+YUxoYp1PVPwAAAD9hAgAAAAAAAAHFBQAAWAAAAF1A/ob40us/KqIIR8Ej1T8AAAA/YQIAAAAAAAABxgUAAFgAAAAp9JTVcszrP6Scy+GQ/NQ/AAAAP2ECAAAAAAAAAccFAABYAAAAZepzFDvH6z8cl458YNXUPwAAAD+AAgAAAAAAAAHIBQAAWAAAAKLgUlMDwus/kpFRFzCu1D8AAAA/gAIAAAAAAAAByQUAAFgAAACqisjgRbbrP07egCQ6cdQ/AAAAP4ACAAAAAAAAAcoFAABYAAAAI3eGXtar6z/E2EO/CUrUPwAAAD+QAgAAAAAAAAHLBQAAWAAAALves/vKnus/JH/bxY4r1D8AAAA/kAIAAAAAAAABzAUAAFgAAAAyy3F5W5TrP7TNyfSo+9M/AAAAP68CAAAAAAAAAc0FAABYAAAAyTKfFlCH6z9GHLgjw8vTPwAAAD+vAgAAAAAAAAHOBQAAWAAAAH4VPNOod+s/smxldO2o0z8AAAA/rwIAAAAAAAABzwUAAFgAAACkOiGAT2nrPwJp5zDNjtM/AAAAP84CAAAAAAAAAdAFAABYAAAAPKJOHURc6z9SZWntrHTTPwAAAD/OAgAAAAAAAAHRBQAAWAAAALWODJvUUes/krfVX+de0z8AAAA/zgIAAAAAAAAB0gUAAFgAAABM9jk4yUTrP8hfLIh8TdM/AAAAP94CAAAAAAAAAdMFAABYAAAAH1RGFIYy6z/is1ccx0TTPwAAAD/eAgAAAAAAAAHUBQAAWAAAANQ249DeIus/1AlC0iFJ0z8AAAA//QIAAAAAAAAB1QUAAFgAAAA3Uqe8TQ/rP/wHg7ARPNM/AAAAP/0CAAAAAAAAAdYFAABYAAAA7TREeab/6j8ysNnYpirTPwAAAD8NAwAAAAAAAAHXBQAAWAAAAMCSUFVj7eo/MrDZ2KYq0z8AAAA/DQMAAAAAAAAB2AUAAFgAAAADM6UhbtzqPxhcrkRcM9M/AAAAPxwDAAAAAAAAAdkFAABYAAAASNP57XjL6j9OBAVt8SHTPwAAAD8cAwAAAAAAAAHaBQAAWAAAAI1zTrqDuuo/XK4at5Yd0z8AAAA/PAMAAAAAAAAB2wUAAFgAAADQE6OGjqnqP54AhynRB9M/AAAAPzwDAAAAAAAAAdwFAABYAAAAaHvQI4Oc6j+4VLK9G//SPwAAAD9LAwAAAAAAAAHdBQAAWAAAAB1ebeDbjOo/uFSyvRv/0j8AAAA/SwMAAAAAAAAB3gUAAFgAAAC0xZp90H/qP9Ko3VFm9tI/AAAAP1sDAAAAAAAAAd8FAABYAAAAu28QCxN06j9WTbY228rSPwAAAD9bAwAAAAAAAAHgBQAAWAAAADVczoijaeo/wJ1jhwWo0j8AAAA/egMAAAAAAAAB4QUAAFgAAAA8BkQW5l3qPwTwz/k/ktI/AAAAP3oDAAAAAAAAAeIFAABYAAAAYyspw4xP6j9GQjxsenzSPwAAAD96AwAAAAAAAAHjBQAAWAAAAE1aLzFrRuo/lj6+KFpi0j8AAAA/igMAAAAAAAAB5AUAAFgAAADGRu2u+zvqPxzjlg3PNtI/AAAAP4oDAAAAAAAAAeUFAABYAAAAPjOrLIwx6j/IhbDQM/7RPwAAAD+pAwAAAAAAAAHmBQAAWAAAABGRtwhJH+o/QIBzawPX0T8AAAA/qQMAAAAAAAAB5wUAAFgAAAA2tpy17xDqP6zQILwttNE/AAAAP6kDAAAAAAAAAegFAABYAAAAe1bxgfr/6T8WIc4MWJHRPwAAAD+5AwAAAAAAAAHpBQAAWAAAAFC0/V237ek/WHM6f5J70T8AAAA/uQMAAAAAAAAB6gUAAFgAAACzz8FJJtrpP5rFpvHMZdE/AAAAP9gDAAAAAAAAAesFAABYAAAAwiOtZKvC6T/2az74UUfRPwAAAD/YAwAAAAAAAAHsBQAAWAAAALP8KGDMrek/Hmp/1kE60T8AAAA/6AMAAAAAAAAB7QUAAFgAAAD2nH0s15zpPywUlSDnNdE/AAAAP+gDAAAAAAAAAe4FAABYAAAAOz3S+OGL6T8EFlRC90LRPwAAAD/3AwAAAAAAAAHvBQAAWAAAAC4WTvQCd+k/BBZUQvdC0T8AAAA/9wMAAAAAAAAB8AUAAFgAAADNJ/EeOl7pP+jBKK6sS9E/AAAAPxYEAAAAAAAAAfEFAABYAAAAbDmUSXFF6T/Cw+fPvFjRPwAAAD8WBAAAAAAAAAHyBQAAWAAAAJoI74NaK+k/tBnShRdd0T8AAAA/FgQAAAAAAAAB8wUAAFgAAADH10m+QxHpP5rFpvHMZdE/AAAAPzYEAAAAAAAAAfQFAABYAAAAubDFuWT86D9+cXtdgm7RPwAAAD82BAAAAAAAAAH1BQAAWAAAAKuJQbWF5+g/csdlE91y0T8AAAA/NgQAAAAAAAAB9gUAAFgAAAB+502RQtXoP2QdUMk3d9E/AAAAP1UEAAAAAAAAAfcFAABYAAAAHPnwu3m86D/8zKJ4DZrRPwAAAD9VBAAAAAAAAAH4BQAAWAAAAC1N3Nb+pOg/uHo2BtOv0T8AAAA/VQQAAAAAAAAB+QUAAFgAAACu4w/i0Y7oPzLWXSFe29E/AAAAP2UEAAAAAAAAAfoFAABYAAAAgUEcvo586D/wg/GuI/HRPwAAAD9lBAAAAAAAAAH7BQAAWAAAAHIamLmvZ+g/oIdv8kML0j8AAAA/hAQAAAAAAAAB/AUAAFgAAABl8xO10FLoP1w1A4AJIdI/AAAAP4QEAAAAAAAAAf0FAABYAAAA5YlHwKM86D/akCqblEzSPwAAAD+EBAAAAAAAAAH+BQAAWAAAAEelC6wSKeg/ipSo3rRm0j8AAAA/owQAAAAAAAAB/wUAAFgAAAD8h6hoaxnoPyBE+42KidI/AAAAP6MEAAAAAAAAAQAGAABYAAAAX6NsVNoF6D+08009YKzSPwAAAD+jBAAAAAAAAAEBBgAAWAAAAKNDwSDl9Oc/Vk22NtvK0j8AAAA/swQAAAAAAAABAgYAAFgAAAAbMH+edernP8b+xwfB+tI/AAAAP7MEAAAAAAAAAQMGAABYAAAABV+FDFTh5z9AWu8iTCbTPwAAAD/SBAAAAAAAAAEEBgAAWAAAAA4J+5mW1ec/urUWPtdR0z8AAAA/0gQAAAAAAAABBQYAAFgAAACG9bgXJ8vnPzYRPllifdM/AAAAP+IEAAAAAAAAAQYGAABYAAAAU6lPZqHE5z+ybGV07ajTPwAAAD/iBAAAAAAAAAEHBgAAWAAAAB9d5rQbvuc/BMpLsYjh0z8AAAA/8QQAAAAAAAABCAYAAFgAAAA72FXUf7vnP2bRRzjJFdQ/AAAAP/EEAAAAAAAAAQkGAABYAAAAWlPF8+O45z+qhBgrv1LUPwAAAD8QBQAAAAAAAAEKBgAAWAAAAOkQfQOWt+c/GDYq/KSC1D8AAAA/EAUAAAAAAAABCwYAAFgAAAAIjOwi+rTnP4TnO82KstQ/AAAAPxAFAAAAAAAAAQwGAABYAAAA6RB9A5a35z/m7jdUy+bUPwAAAD8wBQAAAAAAAAENBgAAWAAAADvYVdR/u+c/VKBJJbEW1T8AAAA/MAUAAAAAAAABDgYAAFgAAAAfXea0G77nP9ylhorhPdU/AAAAPzAFAAAAAAAAAQ8GAABYAAAAU6lPZqHE5z9kq8PvEWXVPwAAAD9PBQAAAAAAAAEQBgAAWAAAAIb1uBcny+c/xrK/dlKZ1T8AAAA/TwUAAAAAAAABEQYAAFgAAAC6QSLJrNHnPyS6u/2SzdU/AAAAP08FAAAAAAAAARIGAABYAAAA8I2LejLY5z+iFeMYHvnVPwAAAD9fBQAAAAAAAAETBgAAWAAAAHehzfyh4uc/Dsf06QMp1j8AAAA/XwUAAAAAAAABFAYAAFgAAACNcseOw+vnP27O8HBEXdY/AAAAP34FAAAAAAAAARUGAABYAAAAFIYJETP25z+aLZbP76LWPwAAAD9+BQAAAAAAAAEWBgAAWAAAAAzck4PwAeg/qjgQmlDx1j8AAAA/jQUAAAAAAAABFwYAAFgAAAAFMh72rQ3oP7xDimSxP9c/AAAAP40FAAAAAAAAARgGAABYAAAAjEVgeB0Y6D96UoJyMqjXPwAAAD+dBQAAAAAAAAEZBgAAWAAAAIxFYHgdGOg/elKCcjKo1z8AAAA/nQUAAAAAAAABGgYAAFgAAACMRWB4HRjoP3pSgnIyqNc/AAAAP50FAAAAAAAAARsGAABYAAAAjEVgeB0Y6D96UoJyMqjXPwAAAD+tBQAAAAAAAAEcBgAAWAAAAMC0kU9Jdls/Kia1zPtGyz8AAAA/AAAAAAAAAAABHQYAAFgAAABgXZBod1h+PwiJ2G7Hpss/AAAAPx8AAAAAAAAAAR4GAABYAAAAYF2QaHdYfj8Iidhux6bLPwAAAD8fAAAAAAAAAAEfBgAAWAAAANi1W/a9m4k/nDgrHp3Jyz8AAAA/HwAAAAAAAAABIAYAAFgAAACgLfXTr7eQP4Dk/4lS0ss/AAAAPy8AAAAAAAAAASEGAABYAAAAVIC8rIChlD+A5P+JUtLLPwAAAD8+AAAAAAAAAAEiBgAAWAAAAIyaYmFZ5Jc/gOT/iVLSyz8AAAA/PgAAAAAAAAABIwYAAFgAAAC8ZgANdP2aP4Dk/4lS0ss/AAAAP14AAAAAAAAAASQGAABYAAAA9ICmwUxAnj8Iidhux6bLPwAAAD9eAAAAAAAAAAElBgAAWAAAAJpNJruSwaA/WIVaK6eMyz8AAAA/XgAAAAAAAAABJgYAAFgAAADmzwUjnKGiPzwxL5dclcs/AAAAP20AAAAAAAAAAScGAABYAAAATqDtk2OrpD/aKTMQHGHLPwAAAD9tAAAAAAAAAAEoBgAAWAAAANK+3Q3p3qY/2ikzEBxhyz8AAAA/jQAAAAAAAAABKQYAAFgAAABGtkmDj/2oP/J9XqRmWMs/AAAAP40AAAAAAAAAASoGAABYAAAAsoYx9FYHqz/aKTMQHGHLPwAAAD+NAAAAAAAAAAErBgAAWAAAAAYwlWA//Kw/vtUHfNFpyz8AAAA/rAAAAAAAAAABLAYAAFgAAACmnI3jglmvP3LZhb/xg8s/AAAAP6wAAAAAAAAAAS0GAABYAAAApQRDM2PbsD8Iidhux6bLPwAAAD+sAAAAAAAAAAEuBgAAWAAAAAViQ/njHrI/TDypYb3jyz8AAAA/ywAAAAAAAAABLwYAAFgAAAC/XfkzNy6zP5DveVSzIMw/AAAAP8sAAAAAAAAAATAGAABYAAAAXwunZcwTtD8MS6FvPkzMPwAAAD/LAAAAAAAAAAExBgAAWAAAAGV+jhAT2rQ/aFKd9n6AzD8AAAA/6gAAAAAAAAABMgYAAFgAAAAhekRLZum1PwAC8KVUo8w/AAAAP+oAAAAAAAAAATMGAABYAAAA2XX6hbn4tj9kCewsldfMPwAAAD/qAAAAAAAAAAE0BgAAWAAAAJVxsMAMCLg/3GQTSCADzT8AAAA/+gAAAAAAAAABNQYAAFgAAACvCxxwMuO4P5BokYtAHc0/AAAAP/oAAAAAAAAAATYGAABYAAAAx6WHH1i+uT9AbA/PYDfNPwAAAD8ZAQAAAAAAAAE3BgAAWAAAAFUssUwOj7o/vMc26utizT8AAAA/GQEAAAAAAAABOAYAAFgAAABpxhz8M2q7P/x6B93hn80/AAAAPxkBAAAAAAAAATkGAABYAAAA/UxGKeo6vD941i74bMvNPwAAAD84AQAAAAAAAAE6BgAAWAAAAAPALdQwAb0/2N0qf63/zT8AAAA/OAEAAAAAAAABOwYAAFgAAAD9C5F6mLK9P4zhqMLNGc4/AAAAPzgBAAAAAAAAATwGAABYAAAAYx0umrFEvj8IPdDdWEXOPwAAAD9IAQAAAAAAAAE9BgAAWAAAAD8biTdbzL4/CD3Q3VhFzj8AAAA/SAEAAAAAAAABPgYAAFgAAACJ3h1OtjS/PzzlJgbuM84/AAAAP2cBAAAAAAAAAT8GAABYAAAAwXouYDKIvz8gkftxozzOPwAAAD9nAQAAAAAAAAFABgAAWAAAAFe19OaAp78/IJH7caM8zj8AAAA/dwEAAAAAAAABQQYAAFgAAABXtfTmgKe/P7hATiF5X84/AAAAP3cBAAAAAAAAAUIGAABYAAAAV7X05oCnvz+4QE4heV/OPwAAAD93AQAAAAAAAAFDBgAAWAAAAFe19OaAp78/uEBOIXlfzj8AAAA/dwEAAAAAAAABRAYAAFgAAABXtfTmgKe/P7hATiF5X84/AAAAP4cBAAAAAAAAAUUGAABYAAAAfeLyCP1VuT+hO/yzoyToPwAAAD8AAAAAAAAAAAFGBgAAWAAAAIVV2rNDHLo/LbXfPev25z8AAAA/IAAAAAAAAAABRwYAAFgAAACFVdqzQxy6Py213z3r9uc/AAAAPyAAAAAAAAAAAUgGAABYAAAAhVXas0Mcuj8ttd896/bnPwAAAD8vAAAAAAAAAAFJBgAAWAAAAIVV2rNDHLo/LbXfPev25z8AAAA/LwAAAAAAAAABSgYAAFgAAACFVdqzQxy6Py213z3r9uc/AAAAP08AAAAAAAAAAUsGAABYAAAAGZCgOpI7uj9RP3r3wz7oPwAAAD9PAAAAAAAAAAFMBgAAWAAAACe3JD9xULo/y5qhEk9q6D8AAAA/TwAAAAAAAAABTQYAAFgAAADNGG/KnoS6P0EhvogHmOg/AAAAP14AAAAAAAAAAU4GAABYAAAA62Z301yuuj+NqZkg0NLoPwAAAD9eAAAAAAAAAAFPBgAAWAAAABfcA+H57Lo/wd1JJE4W6T8AAAA/fQAAAAAAAAABUAYAAFgAAAC5PU5sJyG7P8M+rqQJaek/AAAAP30AAAAAAAAAAVEGAABYAAAAacYc/DNquz/BygeA8r3pPwAAAD+NAAAAAAAAAAFSBgAAWAAAAJU7qQnRqLs/tYFWtggV6j8AAAA/jQAAAAAAAAABUwYAAFgAAADBsDUXbue7P7+3xduWZeo/AAAAP5cAAAAAAAAAAVQGAABYAAAAZxKAopsbvD/DGCpcUrjqPwAAAD+XAAAAAAAAAAFVBgAAWAAAAHM5BKd6MLw/s/pt7ZUR6z8AAAA/tgAAAAAAAAABVgYAAFgAAACRhwywOFq8P5kHp9kGbes/AAAAP7YAAAAAAAAAAVcGAABYAAAAJ8LSNod5vD91asp70szrPwAAAD+2AAAAAAAAAAFYBgAAWAAAAL38mL3VmLw/ayEZsugj7D8AAAA/1QAAAAAAAAABWQYAAFgAAADLIx3CtK28P2+CfTKkduw/AAAAP9UAAAAAAAAAAVoGAABYAAAA2UqhxpPCvD+FYgKi18LsPwAAAD/VAAAAAAAAAAFbBgAAWAAAAOVxJcty17w/kZhxx2UT7T8AAAA/9AAAAAAAAAABXAYAAFgAAADlcSXLcte8P6Gj65HGYe0/AAAAP/QAAAAAAAAAAV0GAABYAAAAfazrUcH2vD+r2Vq3VLLtPwAAAD/0AAAAAAAAAAFeBgAAWAAAACEONt3uKr0/tQ/K3OIC7j8AAAA/FAEAAAAAAAABXwYAAFgAAAA/XD7mrFS9P/vCms/YP+4/AAAAPxQBAAAAAAAAAWAGAABYAAAA472IcdqIvT85oWAd/H7uPwAAAD8UAQAAAAAAAAFhBgAAWAAAAA0zFX93x70/mahcpDyz7j8AAAA/IwEAAAAAAAABYgYAAFgAAACjbdsFxua9P9OxF02N9O4/AAAAPyMBAAAAAAAAAWMGAABYAAAAV/apldIvvj8lD/6JKC3vPwAAAD9DAQAAAAAAAAFkBgAAWAAAAH9rNqNvbr4/kcAPWw5d7z8AAAA/QwEAAAAAAAABZQYAAFgAAAAz9AQzfLe+PzFFba+2fe8/AAAAP0MBAAAAAAAAAWYGAABYAAAAXWmRQBn2vj/TntWoMZzvPwAAAD9SAQAAAAAAAAFnBgAAWAAAAHe3mUnXH78/lyF028mv7z8AAAA/UgEAAAAAAAABaAYAAFgAAACJ3h1OtjS/P1ukEg5iw+8/AAAAP3EBAAAAAAAAAWkGAABYAAAAid4dTrY0vz/xU2W9N+bvPwAAAD9xAQAAAAAAAAFqBgAAWAAAAIneHU62NL8/8VNlvTfm7z8AAAA/gQEAAAAAAAABawYAAFgAAACJ3h1OtjS/P/FTZb035u8/AAAAP4EBAAAAAAAAAWwGAABYAAAAid4dTrY0vz/xU2W9N+bvPwAAAD+RAQAAAAAAAAs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01|16.437|26.14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3655|recordLength=53666|start=0|end=53655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4|13.531|7.201|16.061|11.217|11.8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9490|recordLength=69520|start=0|end=69490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51356|recordLength=151417|start=0|end=151356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AAAAATAAAABwMAAAAAAQAAABAAAAAECUlua0F0b21WMQIAAAAJBAAAAAkFAAAACQYAAAAJBwAAAAkIAAAACQkAAAAJCgAAAAkLAAAACQwAAAAJDQAAAAkOAAAACQ8AAAAJEAAAAAkRAAAACRIAAAAJEwAAAAUEAAAAC1BlblN0cm9rZVYxBAAAAApBdHRyaWJ1dGVzBVRyYWNlCVN0YXJ0VGltZQRUeXBlBAQABA9QZW5BdHRyaWJ1dGVzVjECAAAACklua1RyYWNlVjECAAAAEAxBY3Rpb25UeXBlVjECAAAAAgAAAAkUAAAACRUAAACyJwAAAAAAAAXq////DEFjdGlvblR5cGVWMQEAAAAHdmFsdWVfXwAIAgAAAAAAAAABBQAAAAQAAAAJFwAAAAkYAAAAg0YAAAAAAAAB5////+r///8AAAAAAQYAAAAEAAAACRoAAAAJGwAAANhNAAAAAAAAAeT////q////AAAAAAEHAAAABAAAAAkdAAAACR4AAAByUwAAAAAAAAHh////6v///wAAAAABCAAAAAQAAAAJIAAAAAkhAAAA6IsAAAAAAAAB3v///+r///8AAAAAAQkAAAAEAAAACSMAAAAJJAAAAKRxAQAAAAAAAdv////q////AAAAAAEKAAAABAAAAAkmAAAACScAAAA6vAEAAAAAAAHY////6v///wAAAAABCwAAAAQAAAAJKQAAAAkqAAAAeNsBAAAAAAAB1f///+r///8AAAAAAQwAAAAEAAAACSwAAAAJLQAAAJTpAQAAAAAAAdL////q////AAAAAAENAAAABAAAAAkvAAAACTAAAAA99wEAAAAAAAHP////6v///wAAAAABDgAAAAQAAAAJMgAAAAkzAAAAMgMCAAAAAAABzP///+r///8AAAAAAQ8AAAAEAAAACTUAAAAJNgAAANUaAgAAAAAAAcn////q////AAAAAAEQAAAABAAAAAk4AAAACTkAAAA2IAIAAAAAAAHG////6v///wAAAAABEQAAAAQAAAAJOwAAAAk8AAAAnyMCAAAAAAABw////+r///8AAAAAARIAAAAEAAAACT4AAAAJPwAAABgqAgAAAAAAAcD////q////AAAAAAETAAAABAAAAAlBAAAACUIAAACGOQIAAAAAAAG9////6v///wAAAAAFFAAAAA9QZW5BdHRyaWJ1dGVzVjEKAAAAB19jb2xvckEHX2NvbG9yUgdfY29sb3JHB19jb2xvckIKRml0VG9DdXJ2ZQZIZWlnaHQOSWdub3JlUHJlc3N1cmUNSXNIaWdobGlnaHRlcgVTaGFwZQVXaWR0aAAAAAAAAAAABAACAgICAQYBAQxCcnVzaFNoYXBlVjECAAAABgIAAAD/AAD/AAAAAAAAAAhAAAAFvP///wxCcnVzaFNoYXBlVjEBAAAAB3ZhbHVlX18ACAIAAAABAAAAAAAAAAAACEAFFQAAAApJbmtUcmFjZVYxAwAAAA1MaXN0YDErX2l0ZW1zDExpc3RgMStfc2l6ZQ9MaXN0YDErX3ZlcnNpb24EAAAYU2hhcmVkLklua2luZy5JbmtQb2ludFtdAgAAAAgIAgAAAAlFAAAAbwAAAG8AAAABFwAAABQAAAD/AJ5JAAAAAAAAAAhAAAABuv///7z///8BAAAAAAAAAAAACEABGAAAABUAAAAJRwAAAG8AAABvAAAAARoAAAAUAAAA/wCeSQAAAAAAAAAIQAAAAbj///+8////AQAAAAAAAAAAAAhAARsAAAAVAAAACUkAAABPAAAATwAAAAEdAAAAFAAAAP8AnkkAAAAAAAAACEAAAAG2////vP///wEAAAAAAAAAAAAIQAEeAAAAFQAAAAlLAAAAegAAAHoAAAABIAAAABQAAAD/+7BBAAAAAAAAAAhAAAABtP///7z///8BAAAAAAAAAAAACEABIQAAABUAAAAJTQAAAGwAAABsAAAAASMAAAAUAAAA/3AwoAAAAAAAAAAIQAAAAbL///+8////AQAAAAAAAAAAAAhAASQAAAAVAAAACU8AAABsAAAAbAAAAAEmAAAAFAAAAP9wMKAAAAAAAAAACEAAAAGw////vP///wEAAAAAAAAAAAAIQAEnAAAAFQAAAAlRAAAAFQAAABUAAAABKQAAABQAAAD/cDCgAAAAAAAAAAhAAAABrv///7z///8BAAAAAAAAAAAACEABKgAAABUAAAAJUwAAAB8AAAAfAAAAASwAAAAUAAAA/wCw8AAAAAAAAAAIQAAAAaz///+8////AQAAAAAAAAAAAAhAAS0AAAAVAAAACVUAAACnAAAApwAAAAEvAAAAFAAAAP8AsPAAAAAAAAAACEAAAAGq////vP///wEAAAAAAAAAAAAIQAEwAAAAFQAAAAlXAAAAeQAAAHkAAAABMgAAABQAAAD/ALDwAAAAAAAAAAhAAAABqP///7z///8BAAAAAAAAAAAACEABMwAAABUAAAAJWQAAAOUAAADlAAAAATUAAAAUAAAA/wCw8AAAAAAAAAAiQAAAAab///+8////AQAAAAAAAAAAACJAATYAAAAVAAAACVsAAAA4AAAAOAAAAAE4AAAAFAAAAP8AsPAAAAAAAAAAIkAAAAGk////vP///wEAAAAAAAAAAAAiQAE5AAAAFQAAAAldAAAAMgAAADIAAAABOwAAABQAAAD/ALDwAAAAAAAAACJAAAABov///7z///8BAAAAAAAAAAAAIkABPAAAABUAAAAJXwAAAGYAAABmAAAAAT4AAAAUAAAA/wCw8AAAAAAAAAAiQAAAAaD///+8////AQAAAAAAAAAAACJAAT8AAAAVAAAACWEAAABiAAAAYgAAAAFBAAAAFAAAAP8AsPAAAAAAAAAAIkAAAAGe////vP///wEAAAAAAAAAAAAiQAFCAAAAFQAAAAljAAAA9QAAAPUAAAAHRQAAAAABAAAAgAAAAAQKSW5rUG9pbnRWMQI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NEQdHAAAAAAEAAACAAAAABApJbmtQb2ludFYxA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0RB0kAAAAAAQAAAIAAAAAECklua1BvaW50VjECAA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NMQdLAAAAAAEAAACAAAAABApJbmtQb2ludFYxAgA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NBgdNAAAAAAEAAACAAAAABApJbmtQb2ludFYxAgA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0UB08AAAAAAQAAAIAAAAAECklua1BvaW50VjECAA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DRQHUQAAAAABAAAAIAAAAAQKSW5rUG9pbnRWMQIAAAAJ4wIAAAnkAgAACeUCAAAJ5gIAAAnnAgAACegCAAAJ6QIAAAnqAgAACesCAAAJ7AIAAAntAgAACe4CAAAJ7wIAAAnwAgAACfECAAAJ8gIAAAnzAgAACfQCAAAJ9QIAAAn2AgAACfcCAAANCwdTAAAAAAEAAAAgAAAABApJbmtQb2ludFYxAgAAAAn4AgAACfkCAAAJ+gIAAAn7AgAACfwCAAAJ/QIAAAn+AgAACf8CAAAJAAMAAAkBAwAACQIDAAAJAwMAAAkEAwAACQUDAAAJBgMAAAkHAwAACQgDAAAJCQMAAAkKAwAACQsDAAAJDAMAAAkNAwAACQ4DAAAJDwMAAAkQAwAACREDAAAJEgMAAAkTAwAACRQDAAAJFQMAAAkWAwAACgdVAAAAAAEAAAAAAQAABApJbmtQb2ludFYxAgA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NWQdXAAAAAAEAAACAAAAABApJbmtQb2ludFYxAgAAAAm+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DQcHWQAAAAABAAAAAAEAAAQKSW5rUG9pbnRWMQIAAAAJNwQAAAk4BAAACTkEAAAJOgQ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mkBAAACaUEAAAJpgQAAAmnBAAACagEAAAJqQQAAAmqBAAACasEAAAJrAQAAAmtBAAACa4EAAAJrwQAAAmwBAAACbEEAAAJsgQAAAmzBAAACbQEAAAJtQQAAAm2BAAACbcEAAAJuAQAAAm5BAAACboEAAAJuwQAAAm8BAAACb0EAAAJvgQAAAm/BAAACcAEAAAJwQQAAAnCBAAACcMEAAAJxAQAAAnFBAAACcYEAAAJxwQAAAnIBAAACckEAAAJygQAAAnLBAAACcwEAAAJzQQAAAnOBAAACc8EAAAJ0AQAAAnRBAAACdIEAAAJ0wQAAAnUBAAACdUEAAAJ1gQAAAnXBAAACdgEAAAJ2QQAAAnaB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0bB1sAAAAAAQAAAEAAAAAECklua1BvaW50VjECAAAACRwFAAAJHQUAAAkeBQAACR8FAAAJIAUAAAkhBQAACSIFAAAJIwUAAAkkBQAACSUFAAAJJgUAAAknBQAACSgFAAAJKQUAAAkqBQAACSsFAAAJLAUAAAktBQAACS4FAAAJLwUAAAkwBQAACTEFAAAJMgUAAAkzBQAACTQFAAAJNQUAAAk2BQAACTcFAAAJOAUAAAk5BQAACToFAAAJOwUAAAk8BQAACT0FAAAJPgUAAAk/BQAACUAFAAAJQQUAAAlCBQAACUMFAAAJRAUAAAlFBQAACUYFAAAJRwUAAAlIBQAACUkFAAAJSgUAAAlLBQAACUwFAAAJTQUAAAlOBQAACU8FAAAJUAUAAAlRBQAACVIFAAAJUwUAAA0IB10AAAAAAQAAAEAAAAAECklua1BvaW50VjECAAAACVQFAAAJVQUAAAlWBQAACVcFAAAJWAUAAAlZBQAACVoFAAAJWwUAAAlcBQAACV0FAAAJXgUAAAlfBQAACWAFAAAJYQUAAAliBQAACWMFAAAJZAUAAAllBQAACWYFAAAJZwUAAAloBQAACWkFAAAJagUAAAlrBQAACWwFAAAJbQUAAAluBQAACW8FAAAJcAUAAAlxBQAACXIFAAAJcwUAAAl0BQAACXUFAAAJdgUAAAl3BQAACXgFAAAJeQUAAAl6BQAACXsFAAAJfAUAAAl9BQAACX4FAAAJfwUAAAmABQAACYEFAAAJggUAAAmDBQAACYQFAAAJhQUAAA0OB18AAAAAAQAAAIAAAAAECklua1BvaW50VjECAAAACYYFAAAJhwUAAAmIBQAACYkFAAAJigUAAAmLBQAACYwFAAAJjQUAAAmOBQAACY8FAAAJkAUAAAmRBQAACZIFAAAJkwUAAAmUBQAACZUFAAAJlgUAAAmXBQAACZgFAAAJmQUAAAmaBQAACZsFAAAJnAUAAAmdBQAACZ4FAAAJnwUAAAmgBQAACaEFAAAJogUAAAmjBQAACaQFAAAJpQUAAAmmBQAACacFAAAJqAUAAAmpBQAACaoFAAAJqwUAAAmsBQAACa0FAAAJrgUAAAmvBQAACbAFAAAJsQUAAAmyBQAACbMFAAAJtAUAAAm1BQAACbYFAAAJtwUAAAm4BQAACbkFAAAJugUAAAm7BQAACbwFAAAJvQUAAAm+BQAACb8FAAAJwAUAAAnBBQAACcIFAAAJwwUAAAnEBQAACcUFAAAJxgUAAAnHBQAACcgFAAAJyQUAAAnKBQAACcsFAAAJzAUAAAnNBQAACc4FAAAJzwUAAAnQBQAACdEFAAAJ0gUAAAnTBQAACdQFAAAJ1QUAAAnWBQAACdcFAAAJ2AUAAAnZBQAACdoFAAAJ2wUAAAncBQAACd0FAAAJ3gUAAAnfBQAACeAFAAAJ4QUAAAniBQAACeMFAAAJ5AUAAAnlBQAACeYFAAAJ5wUAAAnoBQAACekFAAAJ6gUAAAnrBQAADRoHYQAAAAABAAAAgAAAAAQKSW5rUG9pbnRWMQIAAAAJ7AUAAAntBQAACe4FAAAJ7wUAAAnwBQAACfEFAAAJ8gUAAAnzBQAACfQFAAAJ9QUAAAn2BQAACfcFAAAJ+AUAAAn5BQAACfoFAAAJ+wUAAAn8BQAACf0FAAAJ/gUAAAn/BQAACQAGAAAJAQYAAAkCBgAACQMGAAAJBAYAAAkFBgAACQYGAAAJBwYAAAkIBgAACQkGAAAJCgYAAAkLBgAACQwGAAAJDQYAAAkOBgAACQ8GAAAJEAYAAAkRBgAACRIGAAAJEwYAAAkUBgAACRUGAAAJFgYAAAkXBgAACRgGAAAJGQYAAAkaBgAACRsGAAAJHAYAAAkdBgAACR4GAAAJHwYAAAkgBgAACSEGAAAJIgYAAAkjBgAACSQGAAAJJQYAAAkmBgAACScGAAAJKAYAAAkpBgAACSoGAAAJKwYAAAksBgAACS0GAAAJLgYAAAkvBgAACTAGAAAJMQYAAAkyBgAACTMGAAAJNAYAAAk1BgAACTYGAAAJNwYAAAk4BgAACTkGAAAJOgYAAAk7BgAACTwGAAAJPQYAAAk+BgAACT8GAAAJQAYAAAlBBgAACUIGAAAJQwYAAAlEBgAACUUGAAAJRgYAAAlHBgAACUgGAAAJSQYAAAlKBgAACUsGAAAJTAYAAAlNBgAADR4HYwAAAAABAAAAAAEAAAQKSW5rUG9pbnRWMQIAAAAJTgYAAAlPBgAACVAGAAAJUQYAAAlSBgAACVMGAAAJVAYAAAlVBgAACVYGAAAJVwYAAAlYBgAACVkGAAAJWgYAAAlbBgAACVwGAAAJXQYAAAleBgAACV8GAAAJYAYAAAlhBgAACWIGAAAJYwYAAAlkBgAACWUGAAAJZgYAAAlnBgAACWgGAAAJaQYAAAlqBgAACWsGAAAJbAYAAAltBgAACW4GAAAJbwYAAAlwBgAACXEGAAAJcgYAAAlzBgAACXQGAAAJdQYAAAl2BgAACXcGAAAJeAYAAAl5BgAACXoGAAAJewYAAAl8BgAACX0GAAAJfgYAAAl/BgAACYAGAAAJgQYAAAmCBgAACYMGAAAJhAYAAAmFBgAACYYGAAAJhwYAAAmIBgAACYkGAAAJigYAAAmLBgAACYwGAAAJjQYAAAmOBgAACY8GAAAJkAYAAAmRBgAACZIGAAAJkwYAAAmUBgAACZUGAAAJlgYAAAmXBgAACZgGAAAJmQYAAAmaBgAACZsGAAAJnAYAAAmdBgAACZ4GAAAJnwYAAAmgBgAACaEGAAAJogYAAAmjBgAACaQGAAAJpQYAAAmmBgAACacGAAAJqAYAAAmpBgAACaoGAAAJqwYAAAmsBgAACa0GAAAJrgYAAAmvBgAACbAGAAAJsQYAAAmyBgAACbMGAAAJtAYAAAm1BgAACbYGAAAJtwYAAAm4BgAACbkGAAAJugYAAAm7BgAACbwGAAAJvQYAAAm+BgAACb8GAAAJwAYAAAnBBgAACcIGAAAJwwYAAAnEBgAACcUGAAAJxgYAAAnHBgAACcgGAAAJyQYAAAnKBgAACcsGAAAJzAYAAAnNBgAACc4GAAAJzwYAAAnQBgAACdEGAAAJ0gYAAAnTBgAACdQGAAAJ1QYAAAnWBgAACdcGAAAJ2AYAAAnZBgAACdoGAAAJ2wYAAAncBgAACd0GAAAJ3gYAAAnfBgAACeAGAAAJ4QYAAAniBgAACeMGAAAJ5AYAAAnlBgAACeYGAAAJ5wYAAAnoBgAACekGAAAJ6gYAAAnrBgAACewGAAAJ7QYAAAnuBgAACe8GAAAJ8AYAAAnxBgAACfIGAAAJ8wYAAAn0BgAACfUGAAAJ9gYAAAn3BgAACfgGAAAJ+QYAAAn6BgAACfsGAAAJ/AYAAAn9BgAACf4GAAAJ/wYAAAkABwAACQEHAAAJAgcAAAkDBwAACQQHAAAJBQcAAAkGBwAACQcHAAAJCAcAAAkJBwAACQoHAAAJCwcAAAkMBwAACQ0HAAAJDgcAAAkPBwAACRAHAAAJEQcAAAkSBwAACRMHAAAJFAcAAAkVBwAACRYHAAAJFwcAAAkYBwAACRkHAAAJGgcAAAkbBwAACRwHAAAJHQcAAAkeBwAACR8HAAAJIAcAAAkhBwAACSIHAAAJIwcAAAkkBwAACSUHAAAJJgcAAAknBwAACSgHAAAJKQcAAAkqBwAACSsHAAAJLAcAAAktBwAACS4HAAAJLwcAAAkwBwAACTEHAAAJMgcAAAkzBwAACTQHAAAJNQcAAAk2BwAACTcHAAAJOAcAAAk5BwAACToHAAAJOwcAAAk8BwAACT0HAAAJPgcAAAk/BwAACUAHAAAJQQcAAAlCBwAADQsFZAAAAApJbmtQb2ludFYxBAAAAAFYAVkOUHJlc3N1cmVGYWN0b3IJVGltZVN0YW1wAAAAAAYGCxACAAAAWCfnZsxqyT9Jd7sm57PdPwAAAD8AAAAAAAAAAAFlAAAAZAAAALQ81qGEMsk/QU97rJ+f3T8AAAA/IAAAAAAAAAABZgAAAGQAAAC0PNahhDLJP0FPe6yfn90/AAAAPyAAAAAAAAAAAWcAAABkAAAAtDzWoYQyyT9BT3usn5/dPwAAAD8gAAAAAAAAAAFoAAAAZAAAAKRItvQ1yMg/KaXq5G9J3T8AAAA/LwAAAAAAAAABaQAAAGQAAAAEXqUv7o/IPw0F6vtR+Nw/AAAAPy8AAAAAAAAAAWoAAABkAAAAkFSWR+ddyD/1ZOkSNKfcPwAAAD9PAAAAAAAAAAFrAAAAZAAAADjlfQ6cDMg/27DIbPJL3D8AAAA/TwAAAAAAAAABbAAAAGQAAACY+mxJVNTHP78QyIPU+ts/AAAAP14AAAAAAAAAAW0AAABkAAAA+A9chAycxz+peld5yK7bPwAAAD9eAAAAAAAAAAFuAAAAZAAAAKCgQ0vBSsc/lQKXCvJx2z8AAAA/bgAAAAAAAAABbwAAAGQAAABgyyHBMdrGP392tt73Kts/AAAAP24AAAAAAAAAAXAAAABkAAAAlFL6n99Wxj9vEhYtRfjaPwAAAD+NAAAAAAAAAAFxAAAAZAAAABRVywqKusU/W6TlnIDA2j8AAAA/jQAAAAAAAAABcgAAAGQAAAA0lZi7shHFP1NohWUVoto/AAAAP40AAAAAAAAAAXMAAABkAAAAJPRjj5pixD9DBOWzYm/aPwAAAD+dAAAAAAAAAAF0AAAAZAAAAPy4OLTG0sM/O8iEfPdQ2j8AAAA/nQAAAAAAAAABdQAAAGQAAAAg+QVl7ynDPzeq1ODBQdo/AAAAP7wAAAAAAAAAAXYAAABkAAAAnPvWz5mNwj85vvSd5UvaPwAAAD+8AAAAAAAAAAF3AAAAZAAAABj+pzpE8cE/QfDE9j5l2j8AAAA/vAAAAAAAAAABeAAAAGQAAADwwnxfcGHBP09K1cnfkto/AAAAP9sAAAAAAAAAAXkAAABkAAAAmKZPp1vLwD9frnV7ksXaPwAAAD/bAAAAAAAAAAF6AAAAZAAAANQtKIYJSMA/czDGyHoH2z8AAAA/2wAAAAAAAAABewAAAGQAAACAcxCydbu/P4vGNtOGU9s/AAAAP/oAAAAAAAAAAXwAAABkAAAAsE3UEVrzvj+ncMeatqnbPwAAAD/6AAAAAAAAAAF9AAAAZAAAAEjqmyvAN74/wRpYYub/2z8AAAA/+gAAAAAAAAABfgAAAGQAAAA4SWf/p4i9P93E6CkWVtw/AAAAPxoBAAAAAAAAAX8AAABkAAAAGGEnpQq0vD/7gpmuabbcPwAAAD8aAQAAAAAAAAGAAAAAZAAAABDA8njyBLw/GTe6VKsR3T8AAAA/GgEAAAAAAAABgQAAAGQAAACgXLqSWEm7PzkTG3U0gd0/AAAAPzkBAAAAAAAAAYIAAABkAAAA8H2JIMKmuj9jDSwx8//dPwAAAD85AQAAAAAAAAGDAAAAZAAAAKioZ5YyNro/ixHNy8OD3j8AAAA/OQEAAAAAAAABhAAAAGQAAADg3FT0qfe5P7MVbmaUB98/AAAAP0cBAAAAAAAAAYUAAABkAAAAKFhNgKbeuT/dGQ8BZYvfPwAAAD9HAQAAAAAAAAGGAAAAZAAAANCVScYk0rk/BhlorKwM4D8AAAA/ZgEAAAAAAAABhwAAAGQAAAAoWE2Apt65Pxyv2La4WOA/AAAAP2YBAAAAAAAAAYgAAABkAAAA+CNgIi8duj8wJ5klj5XgPwAAAD9mAQAAAAAAAAGJAAAAZAAAAKioZ5YyNro/QpXJtVPN4D8AAAA/hQEAAAAAAAABigAAAGQAAADA73LEt1u6P1QNiiQqCuE/AAAAP4UBAAAAAAAAAYsAAABkAAAAgHR6OLt0uj9mgAKkd0ThPwAAAD+FAQAAAAAAAAGMAAAAZAAAAAjFlE5HzLo/ePN6I8V+4T8AAAA/pAEAAAAAAAABjQAAAGQAAAAwU6uqURe7P4xrO5Kbu+E/AAAAP6QBAAAAAAAAAY4AAABkAAAAuKPFwN1uuz+c2WsiYPPhPwAAAD+kAQAAAAAAAAGPAAAAZAAAAKj97r5w+Ls/qCnsFu8b4j8AAAA/xAEAAAAAAAABkAAAAGQAAADw0hBJAGm8P7Rv3CxsP+I/AAAAP8QBAAAAAAAAAZEAAABkAAAAeCMrX4zAvD+8nGSWPFbiPwAAAD/EAQAAAAAAAAGSAAAAZAAAAHB9VF0fSr0/xNjEzad04j8AAAA/0wEAAAAAAAABkwAAAGQAAADAmYEVNOC9P9Aj/dKtmuI/AAAAP9MBAAAAAAAAAZQAAABkAAAAKP25+82bvj/ikS1jctLiPwAAAD/yAQAAAAAAAAGVAAAAZAAAAChX4/lgJb8/9gnu0UgP4z8AAAA/8gEAAAAAAAABlgAAAGQAAACAcxCydbu/PwRk/qTpPOM/AAAAP/IBAAAAAAAAAZcAAABkAAAAFKkgEgYvwD8Sw1ZnE23jPwAAAD8CAgAAAAAAAAGYAAAAZAAAAOR0M7SObcA/Iif3GMaf4z8AAAA/AgIAAAAAAAABmQAAAGQAAAD4aFNh3dfAPzCBB+xmzeM/AAAAPyECAAAAAAAAAZoAAABkAAAAfLltd2kvwT9A2xe/B/vjPwAAAD8hAgAAAAAAAAGbAAAAZAAAAGDMi0d3k8E/SiZQxA0h5D8AAAA/MQIAAAAAAAABnAAAAGQAAACMWqKjgd7BP1Zn+OoBQuQ/AAAAPzECAAAAAAAAAZ0AAABkAAAARIy+lk48wj9iregAf2XkPwAAAD9BAgAAAAAAAAGeAAAAZAAAAPS92okbmsI/bvggBoWL5D8AAAA/QQIAAAAAAAABnwAAAGQAAAAIsvo2agTDP3Y5ySx5rOQ/AAAAP2ACAAAAAAAAAaAAAABkAAAAeGgenjp7wz9+dSlk5MrkPwAAAD9gAgAAAAAAAAGhAAAAZAAAAIhcPkuJ5cM/irbRitjr5D8AAAA/YAIAAAAAAAABogAAAGQAAADEMWDVGFbEP5LjWfSoAuU/AAAAP38CAAAAAAAAAaMAAABkAAAArER+pSa6xD+YC5pu8BblPwAAAD9/AgAAAAAAAAGkAAAAZAAAAOgZoC+2KsU/oD1qx0kw5T8AAAA/fwIAAAAAAAABpQAAAGQAAAAs78G5RZvFP6ZlqkGRROU/AAAAP54CAAAAAAAAAaYAAABkAAAAaMTjQ9ULxj+sg1rdxlPlPwAAAD+eAgAAAAAAAAGnAAAAZAAAAFTXARTjb8Y/sJzCiXNg5T8AAAA/ngIAAAAAAAABqAAAAGQAAADUJxwqb8fGP7ChCnn8YuU/AAAAP64CAAAAAAAAAakAAABkAAAAGP09tP43xz+sjeq72FjlPwAAAD+uAgAAAAAAAAGqAAAAZAAAAFjSXz6OqMc/qHSCDyxM5T8AAAA/zQIAAAAAAAABqwAAAGQAAAB8DYsZYjjIP6RgYlIIQuU/AAAAP80CAAAAAAAAAawAAABkAAAAdGe0F/XByD+iR/qlWzXlPwAAAD/dAgAAAAAAAAGtAAAAZAAAABD/2VsGP8k/mhUqTQIc5T8AAAA/3QIAAAAAAAABrgAAAGQAAADIMPZO05zJP5LeEQUgAOU/AAAAP+wCAAAAAAAAAa8AAABkAAAAfGISQqD6yT+GmCHvotzkPwAAAD/sAgAAAAAAAAGwAAAAZAAAAGB1MBKuXso/ek3p6Zy25D8AAAA/DAMAAAAAAAABsQAAAGQAAADMK1R5ftXKP2rpSDjqg+Q/AAAAPwwDAAAAAAAAAbIAAABkAAAAtD5ySYw5yz9aexioJUzkPwAAAD8MAwAAAAAAAAGzAAAAZAAAAJRRkBmancs/Rv4PSsYM5D8AAAA/KwMAAAAAAAABtAAAAGQAAADA36Z1pOjLPyxonz+6wOM/AAAAPysDAAAAAAAAAbUAAABkAAAAZMq3OuwgzD8UyJ5WnG/jPwAAAD8rAwAAAAAAAAG2AAAAZAAAAFx3zLm1Zcw/+izmXAch4z8AAAA/OwMAAAAAAAABtwAAAGQAAAAoQ99bPqTMP+B4xbbFxeI/AAAAPzsDAAAAAAAAAbgAAABkAAAAzC3wIIbczD/EzjTvlW/iPwAAAD9aAwAAAAAAAAG5AAAAZAAAADw3/wiNDs0/phoUSVQU4j8AAAA/WgMAAAAAAAABugAAAGQAAADI2gSgTyHNP5CEoz5IyOE/AAAAP2kDAAAAAAAAAbsAAABkAAAAyNoEoE8hzT9y0IKYBm3hPwAAAD9pAwAAAAAAAAG8AAAAZAAAAPC7Bn2QJ80/VBcaAzwP4T8AAAA/eQMAAAAAAAABvQAAAGQAAADI2gSgTyHNPzhj+Vz6s+A/AAAAP3kDAAAAAAAAAb4AAABkAAAAmPkCww4bzT8etCCmQVvgPwAAAD+YAwAAAAAAAAG/AAAAZAAAALCT+XHK+8w/BiP4ir4R4D8AAAA/mAMAAAAAAAABwAAAAGQAAABAiuqJw8nMP98jn992kN8/AAAAP5gDAAAAAAAAAcEAAABkAAAA0IDbobyXzD+xC96HggLfPwAAAD+oAwAAAAAAAAHCAAAAZAAAAKTyxEWyTMw/g9/8cmpq3j8AAAA/qAMAAAAAAAABwwAAAGQAAACkRbDG6AfMP1W9qzxk190/AAAAP8cDAAAAAAAAAcQAAABkAAAAlFGQGZqdyz8pperkb0ndPwAAAD/HAwAAAAAAAAHFAAAAZAAAALQ+ckmMOcs/93gJ0Fex3D8AAAA/1wMAAAAAAAABxgAAAGQAAABsaVC//MjKP9uwyGzyS9w/AAAAP9cDAAAAAAAAAccAAABkAAAAvDc0zC9ryj+9BjilwvXbPwAAAD/XAwAAAAAAAAHIAAAAZAAAAHxiEkKg+sk/p3DHmrap2z8AAAA/9gMAAAAAAAAByQAAAGQAAABYJ+dmzGrJP5H4BizgbNs/AAAAP/YDAAAAAAAAAcoAAABkAAAAdGe0F/XByD+JvKb0dE7bPwAAAD8GBAAAAAAAAAHLAAAAZAAAAGTGf+vcEsg/h7IWFmNJ2z8AAAA/BgQAAAAAAAABzAAAAGQAAACEBk2cBWrHP4WohjdRRNs/AAAAPxUEAAAAAAAAAc0AAABkAAAAlP8OH6mbxj+FqIY3UUTbPwAAAD8VBAAAAAAAAAHOAAAAZAAAAOBzyS1JtMU/j+Tmbrxi2z8AAAA/NQQAAAAAAAABzwAAAGQAAACwl2kmXXXEP6Vcp92Sn9s/AAAAPzUEAAAAAAAAAdAAAABkAAAAsJdpJl11xD+lXKfdkp/bPwAAAD9EBAAAAAAAAAHRAAAAZAAAALCXaSZddcQ/pVyn3ZKf2z8AAAA/RAQAAAAAAAAB0gAAAGQAAACwl2kmXXXEP6Vcp92Sn9s/AAAAP0QEAAAAAAAAAdMAAABkAAAAxDKS9tqjyz/Gzad0gg/sPwAAAD8AAAAAAAAAAAHUAAAAZAAAAMQykvbao8s/xs2ndIIP7D8AAAA/HwAAAAAAAAAB1QAAAGQAAADEMpL22qPLP8bNp3SCD+w/AAAAPx8AAAAAAAAAAdYAAABkAAAAxDKS9tqjyz/Gzad0gg/sPwAAAD8vAAAAAAAAAAHXAAAAZAAAAMQykvbao8s/xs2ndIIP7D8AAAA/LwAAAAAAAAAB2AAAAGQAAADEMpL22qPLP8bNp3SCD+w/AAAAPy8AAAAAAAAAAdkAAABkAAAAWHxujwotyz+wNzdqdsPrPwAAAD8/AAAAAAAAAAHaAAAAZAAAAGwWZT7GDcs/qAqvAKas6z8AAAA/XgAAAAAAAAAB2wAAAGQAAAC0kV3KwvTKP57TlrjDkOs/AAAAP14AAAAAAAAAAdwAAABkAAAAoEpSnD3Pyj+WlzaBWHLrPwAAAD9tAAAAAAAAAAHdAAAAZAAAAGAiRZF3o8o/ilaOWmRR6z8AAAA/bQAAAAAAAAAB3gAAAGQAAACMVjLv7mTKP4IkvgELOOs/AAAAP30AAAAAAAAAAd8AAABkAAAAdA8nwWk/yj967aW5KBzrPwAAAD+NAAAAAAAAAAHgAAAAZAAAAKxDFB/hAMo/crFFgr396j8AAAA/jQAAAAAAAAAB4QAAAGQAAACAtf3C1rXJP2h15UpS3+o/AAAAP5wAAAAAAAAAAeIAAABkAAAAtOnqIE53yT9cND0kXr7qPwAAAD+cAAAAAAAAAAHjAAAAZAAAABD/2VsGP8k/WBFFmZ+s6j8AAAA/vAAAAAAAAAAB5AAAAGQAAAAUUsXcPPrIP1DpBB9YmOo/AAAAP7wAAAAAAAAAAeUAAABkAAAAdGe0F/XByD9My1SDIonqPwAAAD+8AAAAAAAAAAHmAAAAZAAAAKiboXVsg8g/SLLs1nV86j8AAAA/ywAAAAAAAAAB5wAAAGQAAADwaYWCnyXIP0ioXPhjd+o/AAAAP8sAAAAAAAAAAegAAABkAAAAQDhpj9LHxz9EnswZUnLqPwAAAD/qAAAAAAAAAAHpAAAAZAAAABCqUjPIfMc/RJmEKslv6j8AAAA/6gAAAAAAAAAB6gAAAGQAAABYeDZA+x7HP0SZhCrJb+o/AAAAP+oAAAAAAAAAAesAAABkAAAAeGUYcO26xj9EnswZUnLqPwAAAD8KAQAAAAAAAAHsAAAAZAAAAJRS+p/fVsY/RJ7MGVJy6j8AAAA/CgEAAAAAAAAB7QAAAGQAAAC0P9zP0fLFP0ajFAnbdOo/AAAAPwoBAAAAAAAAAe4AAABkAAAA/A3A3ASVxT9EmYQqyW/qPwAAAD8pAQAAAAAAAAHvAAAAZAAAAEjco+k3N8U/RJ7MGVJy6j8AAAA/KQEAAAAAAAAB8AAAAGQAAAAcTo2NLezEP0ajFAnbdOo/AAAAPykBAAAAAAAAAfEAAABkAAAAaBxxmmCOxD9IraTn7HnqPwAAAD85AQAAAAAAAAHyAAAAZAAAAFQoUe0RJMQ/TNXkYTSO6j8AAAA/OQEAAAAAAAAB8wAAAGQAAADkcS2GQa3DP1LzlP1pneo/AAAAP1gBAAAAAAAAAfQAAABkAAAANEARk3RPwz9UAm3LBKXqPwAAAD9YAQAAAAAAAAH1AAAAZAAAACBM8eUl5cI/WBvVd7Gx6j8AAAA/WAEAAAAAAAAB9gAAAGQAAAD0vdqJG5rCP1w5hRPnwOo/AAAAP3YBAAAAAAAAAfcAAABkAAAAbG3Ac49Cwj9eQxXy+MXqPwAAAD92AQAAAAAAAAH4AAAAZAAAANCCr65HCsI/ZGtVbEDa6j8AAAA/dgEAAAAAAAAB+QAAAGQAAABMMpWYu7LBP2yOTff+6+o/AAAAP5UBAAAAAAAAAfoAAABkAAAATIWAGfJtwT9wrP2SNPvqPwAAAD+VAQAAAAAAAAH7AAAAZAAAAFDYa5ooKcE/evLtqLEe6z8AAAA/lQEAAAAAAAAB/AAAAGQAAADczlyyIffAP4IfdhKCNes/AAAAP7UBAAAAAAAAAf0AAABkAAAAaMVNyhrFwD+Oaq4XiFvrPwAAAD+1AQAAAAAAAAH+AAAAZAAAAPy7PuITk8A/mLCeLQV/6z8AAAA/tQEAAAAAAAAB/wAAAGQAAAC4kzHXTWfAP6T2jkOCous/AAAAP9QBAAAAAAAAAQABAABkAAAA/A4qY0pOwD+0VecFrNLrPwAAAD/UAQAAAAAAAAEBAQAAZAAAAEiKIu9GNcA/xL7PpucH7D8AAAA/1AEAAAAAAAABAgEAAGQAAAC85hxYhCLAP9Q2kBW+ROw/AAAAP+MBAAAAAAAAAQMBAABkAAAAvOYcWIQiwD/suOBipobsPwAAAD/jAQAAAAAAAAEEAQAAZAAAAIwFG3tDHMA/ADsxsI7I7D8AAAA/AwIAAAAAAAABBQEAAGQAAAAwQxfBwQ/APxK9gf12Cu0/AAAAPwMCAAAAAAAAAQYBAABkAAAAXCQZngIWwD8qRBo66E7tPwAAAD8SAgAAAAAAAAEHAQAAZAAAAFwkGZ4CFsA/PsZqh9CQ7T8AAAA/EgIAAAAAAAABCAEAAGQAAADoxx41xSjAP1hhI4Fl3+0/AAAAPyICAAAAAAAAAQkBAABkAAAA6MceNcUowD9w95OLcSvuPwAAAD8iAgAAAAAAAAEKAQAAZAAAAEiKIu9GNcA/gG9U+kdo7j8AAAA/QQIAAAAAAAABCwEAAGQAAAD8DipjSk7AP5LT9Kv6mu4/AAAAP0ECAAAAAAAAAQwBAABkAAAAuJMx101nwD+iLQV/m8juPwAAAD9BAgAAAAAAAAENAQAAZAAAAFR+QpyVn8A/roLNYrPz7j8AAAA/YAIAAAAAAAABDgEAAGQAAACYpk+nW8vAP7a+LZoeEu8/AAAAP2ACAAAAAAAAAQ8BAABkAAAAOJFgbKMDwT++67UD7yjvPwAAAD9gAgAAAAAAAAEQAQAAZAAAAGQfd8itTsE/xh2GXEhC7z8AAAA/cAIAAAAAAAABEQEAAGQAAAC8jo8B+Z/BP9BZ5pOzYO8/AAAAP3ACAAAAAAAAARIBAABkAAAAGP6nOkTxwT/YkP7blXzvPwAAAD+PAgAAAAAAAAETAQAAZAAAAGxtwHOPQsI/4MxeEwGb7z8AAAA/jwIAAAAAAAABFAEAAGQAAAD0vdqJG5rCP+j0no1Ir+8/AAAAP48CAAAAAAAAARUBAABkAAAA9GrvCOXewj/sF5cYB8HvPwAAAD+vAgAAAAAAAAEWAQAAZAAAAGAhE3C1VcM/8DD/xLPN7z8AAAA/rwIAAAAAAAABFwEAAGQAAAAQAETiS/jDP/ROr2Dp3O8/AAAAP68CAAAAAAAAARgBAABkAAAAJKF4DmSnxD/0Tq9g6dzvPwAAAD/OAgAAAAAAAAEZAQAAZAAAAHS9pcZ4PcU/+Fg/P/vh7z8AAAA/zgIAAAAAAAABGgEAAGQAAABANs3nysDFP/hT909y3+8/AAAAP84CAAAAAAAAARsBAABkAAAAsOzwTps3xj/yNUe0PNDvPwAAAD/dAgAAAAAAAAEcAQAAZAAAACCjFLZrrsY/7hzfB5DD7z8AAAA/3QIAAAAAAAABHQEAAGQAAABYeDZA+x7HP+wIv0psue8/AAAAP/0CAAAAAAAAAR4BAABkAAAAzC5ap8uVxz/o9J6NSK/vPwAAAD/9AgAAAAAAAAEfAQAAZAAAAGTGf+vcEsg/4MxeEwGb7z8AAAA//QIAAAAAAAABIAEAAGQAAABM2Z276nbIP9yf1qkwhO8/AAAAPxwDAAAAAAAAASEBAABkAAAA1Cm40XbOyD/UaL5hTmjvPwAAAD8cAwAAAAAAAAEiAQAAZAAAAKD1ynP/DMk/xiLOS9FE7z8AAAA/HAMAAAAAAAABIwEAAGQAAADMg+HPCVjJP7zmbRRmJu8/AAAAPzsDAAAAAAAAASQBAABkAAAAaG7ylFGQyT+yqg3d+gfvPwAAAD87AwAAAAAAAAElAQAAZAAAAOB3AX1Ywsk/qmlltgbn7j8AAAA/OwMAAAAAAAABJgEAAGQAAAAgoA6IHu7JP6IyTW4ky+4/AAAAP0sDAAAAAAAAAScBAABkAAAANOcZtqMTyj+aBcUEVLTuPwAAAD9LAwAAAAAAAAEoAQAAZAAAAHQPJ8FpP8o/ks6svHGY7j8AAAA/agMAAAAAAAABKQEAAGQAAADoGDapcHHKP4aSTIUGeu4/AAAAP2oDAAAAAAAAASoBAABkAAAAYCJFkXejyj9+VuxNm1vuPwAAAD9qAwAAAAAAAAErAQAAZAAAAMwrVHl+1co/eC6s01NH7j8AAAA/hwMAAAAAAAABLAEAAGQAAABcz1kQQejKP3QVRCenOu4/AAAAP4cDAAAAAAAAAS0BAABkAAAAEFRhhEQByz9s6Lu91iPuPwAAAD+HAwAAAAAAAAEuAQAAZAAAAJz3ZhsHFMs/aMB7Q48P7j8AAAA/pwMAAAAAAAABLwEAAGQAAAAom2yyySbLP1yEGwwk8e0/AAAAP6cDAAAAAAAAATABAABkAAAAgF1wbEszyz9OL1MoDMbtPwAAAD+nAwAAAAAAAAExAQAAZAAAAAwBdgMORss/PLzaqL6L7T8AAAA/xgMAAAAAAAABMgEAAGQAAABow3m9j1LLPyxT8geDVu0/AAAAP8YDAAAAAAAAATMBAABkAAAAmKR7mtBYyz8e9JlFWSbtPwAAAD/GAwAAAAAAAAE0AQAAZAAAAJike5rQWMs/DIuxpB3x7D8AAAA/1QMAAAAAAAABNQEAAGQAAABow3m9j1LLP/4wodF8w+w/AAAAP9UDAAAAAAAAATYBAABkAAAAtD5ySYw5yz/uzAAgypDsPwAAAD/1AwAAAAAAAAE3AQAAZAAAAMzYaPhHGss/3lmIoHxW7D8AAAA/9QMAAAAAAAABOAEAAGQAAADocl+nA/vKP84EwLxkK+w/AAAAP/UDAAAAAAAAATkBAABkAAAAXM9ZEEHoyj++m9cbKfbrPwAAAD8EBAAAAAAAAAE6AQAAZAAAAKBKUpw9z8o/ri2ni2S+6z8AAAA/BAQAAAAAAAABOwEAAGQAAAAUp0wFe7zKP57Y3qdMk+s/AAAAPyQEAAAAAAAAATwBAABkAAAALEFDtDadyj+WocZfanfrPwAAAD8kBAAAAAAAAAE9AQAAZAAAAABgQdf1lso/jmVmKP9Y6z8AAAA/MwQAAAAAAAABPgEAAGQAAAC45EhL+a/KP3roXcqfGes/AAAAPzMEAAAAAAAAAT8BAABkAAAAuORIS/mvyj966F3KnxnrPwAAAD9DBAAAAAAAAAFAAQAAZAAAALjkSEv5r8o/euhdyp8Z6z8AAAA/QwQAAAAAAAABQQEAAGQAAAC45EhL+a/KP3roXcqfGes/AAAAP2IEAAAAAAAAAUIBAABkAAAAVsW7Du7x3z+FnvZYPz/bPwAAAD8AAAAAAAAAAAFDAQAAZAAAAFbFuw7u8d8/hZ72WD8/2z8AAAA/HwAAAAAAAAABRAEAAGQAAADqDpinHXvfP2fWtfXZ2do/AAAAPx8AAAAAAAAAAUUBAABkAAAA7mGDKFQ23z9XhjUBS7HaPwAAAD8vAAAAAAAAAAFGAQAAZAAAAO60bqmK8d4/RxgFcYZ52j8AAAA/LwAAAAAAAAABRwEAAGQAAABeF9m7oKneP0UOdZJ0dNo/AAAAPz0AAAAAAAAAAUgBAABkAAAAjkvGGRhr3j9HIpVPmH7aPwAAAD89AAAAAAAAAAFJAQAAZAAAACqPMglvKd4/T0rVyd+S2j8AAAA/XAAAAAAAAAABSgEAAGQAAADG0p74xefdP1mQxd9ctto/AAAAP1wAAAAAAAAAAUsBAABkAAAAjPcMxV2s3T9zMMbIegfbPwAAAD9cAAAAAAAAAAFMAQAAZAAAAOwM/P8VdN0/jdpWkKpd2z8AAAA/ewAAAAAAAAABTQEAAGQAAAAgQeldjTXdP7XK121X19s/AAAAP3sAAAAAAAAAAU4BAABkAAAA6mVXKiX63D/fzngIKFvcPwAAAD97AAAAAAAAAAFPAQAAZAAAALSKxfa8vtw/Dw962mP93D8AAAA/mgAAAAAAAAABUAEAAGQAAABuYrjr9pLcPz0xyxBqkN0/AAAAP5oAAAAAAAAAAVEBAABkAAAAKjqr4DBn3D91j3x+20HePwAAAD+aAAAAAAAAAAFSAQAAZAAAAKCWpUluVNw/pbtdk/PZ3j8AAAA/qgAAAAAAAAABUwEAAGQAAAAiQBuKCTLcP9sPfyJTht8/AAAAP6oAAAAAAAAAAVQBAABkAAAAoumQyqQP3D8IKEB6RxTgPwAAAD/JAAAAAAAAAAFVAQAAZAAAAL6Dh3lg8Ns/IMP4c9xi4D8AAAA/yQAAAAAAAAABVgEAAGQAAAAA/38FXdfbPzZZaX7oruA/AAAAP9kAAAAAAAAAAVcBAABkAAAAelt6bprE2z9M1nHcR+7gPwAAAD/ZAAAAAAAAAAFYAQAAZAAAAO63dNfXsds/YFjCKTAw4T8AAAA/6AAAAAAAAAABWQEAAGQAAAAo5vGLdqjbP3LVyoePb+E/AAAAP+gAAAAAAAAAAVoBAABkAAAA/ATwrjWi2z+GTYv2ZazhPwAAAD8IAQAAAAAAAAFbAQAAZAAAAPwE8K41ots/nNQjM9fw4T8AAAA/CAEAAAAAAAABXAEAAGQAAAAo5vGLdqjbP65M5KGtLeI/AAAAPwgBAAAAAAAAAV0BAABkAAAAHJl2tBi42z/AtcxC6WLiPwAAAD8nAQAAAAAAAAFeAQAAZAAAAKg8fEvbyts/0Blt9JuV4j8AAAA/JwEAAAAAAAABXwEAAGQAAABiwYO/3uPbP+B4xbbFxeI/AAAAPycBAAAAAAAAAWABAABkAAAA3hcOf0MG3D/w5vVGiv3iPwAAAD83AQAAAAAAAAFhAQAAZAAAAIpPmhvpLtw/AEuW+Dww4z8AAAA/NwEAAAAAAAABYgEAAGQAAADOd6cmr1rcPw6gXtxUW+M/AAAAP1YBAAAAAAAAAWMBAABkAAAADqC0MXWG3D8W3L4TwHnjPwAAAD9WAQAAAAAAAAFkAQAAZAAAAFTIwTw7stw/HhPXW6KV4z8AAAA/VgEAAAAAAAABZQEAAGQAAACKo1Nwo+3cPyhPN5MNtOM/AAAAP3UBAAAAAAAAAWYBAABkAAAAlp3jxsoi3T8yhk/b78/jPwAAAD91AQAAAAAAAAFnAQAAZAAAAMx4dfoyXt0/OLgfNEnp4z8AAAA/dQEAAAAAAAABaAEAAGQAAACaRIicu5zdP0Dlp50ZAOQ/AAAAP5QBAAAAAAAAAWkBAABkAAAAAAEcrWTe3T9G/g9KxgzkPwAAAD+UAQAAAAAAAAFqAQAAZAAAAJ7rLHKsFt4/Rg3oF2EU5D8AAAA/lAEAAAAAAAABawEAAGQAAAAGqMCCVVjeP0YN6BdhFOQ/AAAAP6QBAAAAAAAAAWwBAABkAAAAXhfZu6Cp3j9EA1g5Tw/kPwAAAD+kAQAAAAAAAAFtAQAAZAAAALaG8fTr+t4/PMw/8Wzz4z8AAAA/wwEAAAAAAAABbgEAAGQAAAB2BYm/FknfPzSab5gT2uM/AAAAP8MBAAAAAAAAAW8BAABkAAAAdrKdPuCN3z8sWcdxH7njPwAAAD/DAQAAAAAAAAFwAQAAZAAAABKdrgMoxt8/Ih1nOrSa4z8AAAA/4gEAAAAAAAABcQEAAGQAAAC2h7/Ib/7fPxbSLjWudOM/AAAAP+IBAAAAAAAAAXIBAABkAAAAwSlpNXwe4D8Kgq5AH0zjPwAAAD/iAQAAAAAAAAFzAQAAZAAAAF0XMk8wPOA/+ieebX4e4z8AAAA/AgIAAAAAAAABdAEAAGQAAACrjLoxVFjgP+i+tcxC6eI/AAAAPwICAAAAAAAAAXUBAABkAAAA/QFDFHh04D/YSz1N9a7iPwAAAD8CAgAAAAAAAAF2AQAAZAAAAGsOClHri+A/xuJUrLl54j8AAAA/IQIAAAAAAAABdwEAAGQAAADXGtGNXqPgP7JgBF/RN+I/AAAAPyECAAAAAAAAAXgBAABkAAAArTYXXLG34D+e6EPw+vrhPwAAAD8hAgAAAAAAAAF5AQAAZAAAADnaHPNzyuA/iFcb1Xex4T8AAAA/QAIAAAAAAAABegEAAGQAAAB3BeJSptvgP3LQgpgGbeE/AAAAP0ACAAAAAAAAAXsBAABkAAAAPddkngfl4D9cOhKO+iDhPwAAAD9AAgAAAAAAAAF8AQAAZAAAANPH5Qwo6OA/RKShg+7U4D8AAAA/TwIAAAAAAAABfQEAAGQAAACJT6XVl+bgPywTeWhri+A/AAAAP08CAAAAAAAAAX4BAABkAAAApebjL+fh4D8WjOAr+kbgPwAAAD9uAgAAAAAAAAF/AQAAZAAAAMN9Ioo23eA/AfZvIe763z8AAAA/bgIAAAAAAAABgAEAAGQAAAA52hzzc8rgP821bk+yWN8/AAAAP24CAAAAAAAAAYEBAABkAAAAY77WJCG24D+df/1biLvePwAAAD+NAgAAAAAAAAGCAQAAZAAAAKk5z7AdneA/a0mMaF4e3j8AAAA/jQIAAAAAAAABgwEAAGQAAAANTAaXaX/gPzsdq1NGht0/AAAAP40CAAAAAAAAAYQBAABkAAAAYRR6+sNW4D8H3amBCuTcPwAAAD+dAgAAAAAAAAGFAQAAZAAAAGlkrSaOLOA/27DIbPJL3D8AAAA/nQIAAAAAAAABhgEAAGQAAAAnPKAbyADgP7G2t7Azzds/AAAAP7wCAAAAAAAAAYcBAABkAAAA8ggo/kSw3z+P5OZuvGLbPwAAAD+8AgAAAAAAAAGIAQAAZAAAAF5rkhBbaN8/fWwmAOYl2z8AAAA/zAIAAAAAAAABiQEAAGQAAADOzfwicSDfP3lOdmSwFts/AAAAP8wCAAAAAAAAAYoBAABkAAAACk9lWEbS3j9zMMbIegfbPwAAAD/bAgAAAAAAAAGLAQAAZAAAAErQzY0bhN4/e2KWIdQg2z8AAAA/2wIAAAAAAAABjAEAAGQAAACyMjigMTzeP43QxrGYWNs/AAAAP/sCAAAAAAAAAY0BAABkAAAArDioSQoH3j+11GdMadzbPwAAAD/7AgAAAAAAAAGOAQAAZAAAAKw4qEkKB94/tdRnTGnc2z8AAAA/+wIAAAAAAAABjwEAAGQAAACsOKhJCgfeP7XUZ0xp3Ns/AAAAPwoDAAAAAAAAAZABAABkAAAArDioSQoH3j+11GdMadzbPwAAAD8KAwAAAAAAAAGRAQAAZAAAAKXm4y/n4eA/PGJs4uZT6j8AAAA/AAAAAAAAAAABkgEAAGQAAACl5uMv5+HgPzxibOLmU+o/AAAAPw8AAAAAAAAAAZMBAABkAAAApebjL+fh4D88Ymzi5lPqPwAAAD8PAAAAAAAAAAGUAQAAZAAAAKXm4y/n4eA/PGJs4uZT6j8AAAA/LgAAAAAAAAABlQEAAGQAAACl5uMv5+HgPzxibOLmU+o/AAAAPy4AAAAAAAAAAZYBAABkAAAAC/kaFjPE4D84P3RXKELqPwAAAD8uAAAAAAAAAAGXAQAAZAAAAGO+1iQhtuA/NDXkeBY96j8AAAA/TgAAAAAAAAABmAEAAGQAAAC5g5IzD6jgPzIhxLvyMuo/AAAAP04AAAAAAAAAAZkBAABkAAAA42dMZbyT4D8s+YNBqx7qPwAAAD9OAAAAAAAAAAGaAQAAZAAAAK+JAt3ncuA/KOqrcxAX6j8AAAA/bQAAAAAAAAABmwEAAGQAAABxXj19tWHgPyC42xq3/ek/AAAAP20AAAAAAAAAAZwBAABkAAAAySP5i6NT4D8ai1Ox5ubpPwAAAD9tAAAAAAAAAAGdAQAAZAAAAG1h9dEhR+A/El7LRxbQ6T8AAAA/fQAAAAAAAAABngEAAGQAAAARn/EXoDrgPwoxQ95Fuek/AAAAP30AAAAAAAAAAZ8BAABkAAAAs9ztXR4u4D8GDktTh6fpPwAAAD+cAAAAAAAAAAGgAQAAZAAAAKOSKtssI+A/AvCat1GY6T8AAAA/nAAAAAAAAAABoQEAAGQAAABJ0CYhqxbgP/7bevotjuk/AAAAP6sAAAAAAAAAAaIBAABkAAAAg/6j1UkN4D/+0eobHInpPwAAAD+rAAAAAAAAAAGjAQAAZAAAAHG04FJYAuA/+sISToGB6T8AAAA/qwAAAAAAAAABpAEAAGQAAABiEjfmS+LfP/au8pBdd+k/AAAAP8sAAAAAAAAAAaUBAABkAAAAfqwtlQfD3z/2qaqh1HTpPwAAAD/LAAAAAAAAAAGmAQAAZAAAAJZGJETDo98/8pWK5LBq6T8AAAA/2QAAAAAAAAABpwEAAGQAAACu4BrzfoTfP/afGsPCb+k/AAAAP9kAAAAAAAAAAagBAABkAAAAXmuSEFto3z/2nxrDwm/pPwAAAD/pAAAAAAAAAAGpAQAAZAAAAHYFib8WSd8/9prS0zlt6T8AAAA/6QAAAAAAAAABqgEAAGQAAABWcQK6MzPfP/aa0tM5bek/AAAAPwgBAAAAAAAAAasBAABkAAAAqjl2HY4K3z/ylYrksGrpPwAAAD8IAQAAAAAAAAGsAQAAZAAAAJLyau8I5d4/8pBC9Sdo6T8AAAA/GAEAAAAAAAABrQEAAGQAAACCq1/Bg7/eP/KQQvUnaOk/AAAAPxgBAAAAAAAAAa4BAABkAAAAAlXVAR+d3j/yi/oFn2XpPwAAAD8nAQAAAAAAAAGvAQAAZAAAAIL+SkK6et4/8pBC9Sdo6T8AAAA/JwEAAAAAAAABsAEAAGQAAAAGqMCCVVjeP/KViuSwauk/AAAAPzcBAAAAAAAAAbEBAABkAAAAVnA05q8v3j/2pGKyS3LpPwAAAD83AQAAAAAAAAGyAQAAZAAAAHxXpmzJAN4/+sISToGB6T8AAAA/VgEAAAAAAAABswEAAGQAAAAKTpeEws7dPwDmCtk/k+k/AAAAP1YBAAAAAAAAAbQBAABkAAAAMDUJC9yf3T8GDktTh6fpPwAAAD9mAQAAAAAAAAG1AQAAZAAAAMIr+iLVbd0/DDaLzc676T8AAAA/ZgEAAAAAAAABtgEAAGQAAADkEmyp7j7dPxRoWyYo1ek/AAAAP3YBAAAAAAAAAbcBAABkAAAACvrdLwgQ3T8cn3NuCvHpPwAAAD92AQAAAAAAAAG4AQAAZAAAAF7CUZNi59w/JNFDx2MK6j8AAAA/lQEAAAAAAAABuQEAAGQAAACCqcMZfLjcPywDFCC9I+o/AAAAP5UBAAAAAAAAAboBAABkAAAAQIG2DraM3D84SQQ2OkfqPwAAAD+VAQAAAAAAAAG7AQAAZAAAAJJJKnIQZNw/RI/0S7dq6j8AAAA/tAEAAAAAAAABvAEAAGQAAADmEZ7VajvcP0zQnHKri+o/AAAAP7QBAAAAAAAAAb0BAABkAAAA/quUhCYc3D9YG9V3sbHqPwAAAD+0AQAAAAAAAAG+AQAAZAAAAHgIj+1jCdw/aHXlSlLf6j8AAAA/0wEAAAAAAAABvwEAAGQAAABUdAjogPPbP3TFZT/hB+s/AAAAP9MBAAAAAAAAAcABAABkAAAAyNACUb7g2z+CFeYzcDDrPwAAAD/TAQAAAAAAAAHBAQAAZAAAAKg8fEvbyts/jmquF4hb6z8AAAA/4wEAAAAAAAABwgEAAGQAAABIeniRWb7bP5q6LgwXhOs/AAAAP+MBAAAAAAAAAcMBAABkAAAAHJl2tBi42z+oCq8ApqzrPwAAAD8CAgAAAAAAAAHEAQAAZAAAAFbH82i3rts/tFXnBazS6z8AAAA/AgIAAAAAAAABxQEAAGQAAACS9XAdVqXbP76b1xsp9us/AAAAPxICAAAAAAAAAcYBAABkAAAA/ATwrjWi2z/I4ccxphnsPwAAAD8SAgAAAAAAAAHHAQAAZAAAAPwE8K41ots/1CwAN6w/7D8AAAA/IQIAAAAAAAAByAEAAGQAAAD8BPCuNaLbP+BoYG4XXuw/AAAAPyECAAAAAAAAAckBAABkAAAAkvVwHVal2z/ss5hzHYTsPwAAAD9BAgAAAAAAAAHKAQAAZAAAALzWcvqWq9s/9v7QeCOq7D8AAAA/QQIAAAAAAAABywEAAGQAAAAcmXa0GLjbPwJFwY6gzew/AAAAP0ECAAAAAAAAAcwBAABkAAAA4Gr5/3nB2z8OmolyuPjsPwAAAD9QAgAAAAAAAAHNAQAAZAAAAD4t/bn7zds/HOXBd74e7T8AAAA/UAIAAAAAAAABzgEAAGQAAACa7wB0fdrbPyYrso07Qu0/AAAAP3ACAAAAAAAAAc8BAABkAAAAJJMGC0Dt2z80hcJg3G/tPwAAAD9wAgAAAAAAAAHQAQAAZAAAAHgIj+1jCdw/QtqKRPSa7T8AAAA/cAIAAAAAAAAB0QEAAGQAAADCfRfQhyXcP04vUygMxu0/AAAAP48CAAAAAAAAAdIBAABkAAAAruMgIcxE3D9ccPtOAOftPwAAAD+PAgAAAAAAAAHTAQAAZAAAACo6q+AwZ9w/ZLbrZH0K7j8AAAA/jwIAAAAAAAAB1AEAAGQAAADWcTd91o/cP3QQ/DceOO4/AAAAP64CAAAAAAAAAdUBAABkAAAAtIrF9ry+3D9+YHwsrWDuPwAAAD+uAgAAAAAAAAHWAQAAZAAAAF7CUZNi59w/iqu0MbOG7j8AAAA/rgIAAAAAAAAB1wEAAGQAAADOy2B7aRndP5j27Da5rO4/AAAAP80CAAAAAAAAAdgBAABkAAAABKfyrtFU3T+iMk1uJMvuPwAAAD/NAgAAAAAAAAHZAQAAZAAAAHqwAZfYht0/qmlltgbn7j8AAAA/zQIAAAAAAAAB2gEAAGQAAABQyY8Qv7XdP7CW7R/X/e4/AAAAP90CAAAAAAAAAdsBAABkAAAAxtKe+MXn3T+6zQVouRnvPwAAAD/dAgAAAAAAAAHcAQAAZAAAADbcreDMGd4/vuu1A+8o7z8AAAA/CgMAAAAAAAAB3QEAAGQAAAAO9Ttas0jeP771ReIALu8/AAAAPwoDAAAAAAAAAd4BAABkAAAA7g3K05l33j++67UD7yjvPwAAAD8KAwAAAAAAAAHfAQAAZAAAAMYmWE2Apt4/vOZtFGYm7z8AAAA/KQMAAAAAAAAB4AEAAGQAAADOIOijp9veP7zmbRRmJu8/AAAAPykDAAAAAAAAAeEBAABkAAAAbgv5aO8T3z+6zQVouRnvPwAAAD8pAwAAAAAAAAHiAQAAZAAAABL2CS43TN8/trnlqpUP7z8AAAA/SQMAAAAAAAAB4wEAAGQAAABG0Zthn4ffP7KqDd36B+8/AAAAP0kDAAAAAAAAAeQBAABkAAAATssruMa83z+ujF1BxfjuPwAAAD9JAwAAAAAAAAHlAQAAZAAAABqXPlpP+98/qmQdx33k7j8AAAA/aAMAAAAAAAAB5gEAAGQAAAANoqlsDCDgP6IyTW4ky+4/AAAAP2gDAAAAAAAAAecBAABkAAAAifgzLHFC4D+a+zQmQq/uPwAAAD9oAwAAAAAAAAHoAQAAZAAAACfm/EUlYOA/ktP0q/qa7j8AAAA/hwMAAAAAAAAB6QEAAGQAAAClPIcFioLgP4iXlHSPfO4/AAAAP4cDAAAAAAAAAeoBAABkAAAAQSpQHz6g4D9+VuxNm1vuPwAAAD+HAwAAAAAAAAHrAQAAZAAAAPmuV5NBueA/cAZsWQwz7j8AAAA/lwMAAAAAAAAB7AEAAGQAAAA52hzzc8rgP2jAe0OPD+4/AAAAP5cDAAAAAAAAAe0BAABkAAAAD/Ziwcbe4D9YYSOBZd/tPwAAAD+2AwAAAAAAAAHuAQAAZAAAALUwp7LY7OA/ShGjjNa27T8AAAA/tgMAAAAAAAAB7wEAAGQAAAD1W2wSC/7gPzy3krk1ie0/AAAAP7YDAAAAAAAAAfABAABkAAAAUR5wzIwK4T8uXYLmlFvtPwAAAD/GAwAAAAAAAAHxAQAAZAAAAEfR9PQuGuE/IANyE/Qt7T8AAAA/xgMAAAAAAAAB8gEAAGQAAABXG7h3ICXhPw6aiXK4+Ow/AAAAP+UDAAAAAAAAAfMBAABkAAAAhfy5VGEr4T/+NenABcbsPwAAAD/lAwAAAAAAAAH0AQAAZAAAAGdle/oRMOE/8uAg3e2a7D8AAAA/9QMAAAAAAAAB9QEAAGQAAABnZXv6ETDhP+SGEApNbew/AAAAP/UDAAAAAAAAAfYBAABkAAAAlUZ911I24T/UJ7hHIz3sPwAAAD8EBAAAAAAAAAH3AQAAZAAAAJVGfddSNuE/wK/32EwA7D8AAAA/BAQAAAAAAAAB+AEAAGQAAACx3bsxojHhP7BBx0iIyOs/AAAAPyMEAAAAAAAAAfkBAABkAAAAOYR5HdEp4T+ezk7JOo7rPwAAAD8jBAAAAAAAAAH6AQAAZAAAAAujd0CQI+E/jmquF4hb6z8AAAA/IwQAAAAAAAAB+wEAAGQAAACRSTUsvxvhP34QnkTnLes/AAAAP0MEAAAAAAAAAfwBAABkAAAAF/DyF+4T4T92yq0uagrrPwAAAD9DBAAAAAAAAAH9AQAAZAAAAAWmL5X8COE/aoS9GO3m6j8AAAA/QwQAAAAAAAAB/gEAAGQAAABB1KxJm//gP1w0PSRevuo/AAAAP2IEAAAAAAAAAf8BAABkAAAAMYrpxqn04D9S85T9aZ3qPwAAAD9iBAAAAAAAAAEAAgAAZAAAAIlPpdWX5uA/SK2k5+x56j8AAAA/YgQAAAAAAAABAQIAAGQAAAAtjaEbFtrgPzxntNFvVuo/AAAAP4EEAAAAAAAAAQICAABkAAAAZ7se0LTQ4D80JgyrezXqPwAAAD+BBAAAAAAAAAEDAgAAZAAAAINSXSoEzOA/JuVjhIcU6j8AAAA/gQQAAAAAAAABBAIAAGQAAACh6ZuEU8fgPyC42xq3/ek/AAAAP5EEAAAAAAAAAQUCAABkAAAA2xcZOfK94D8WfHvjS9/pPwAAAD+RBAAAAAAAAAEGAgAAZAAAAMvNVbYAs+A/ElQ7aQTL6T8AAAA/sAQAAAAAAAABBwIAAGQAAAATSU5C/ZngPw5Kq4ryxek/AAAAP7AEAAAAAAAAAQgCAABkAAAAE0lOQv2Z4D8OSquK8sXpPwAAAD+wBAAAAAAAAAEJAgAAZAAAABNJTkL9meA/DkqrivLF6T8AAAA/sAQAAAAAAAABCgIAAGQAAAATSU5C/ZngPw5Kq4ryxek/AAAAP88EAAAAAAAAAQsCAABkAAAAMCYsvlhXrj+YBlJ/ZxTlPwAAAD8AAAAAAAAAAAEMAgAAZAAAADAmLL5YV64/mAZSf2cU5T8AAAA/DwAAAAAAAAABDQIAAGQAAAAw0aSVGpWsP5gGUn9nFOU/AAAAPw8AAAAAAAAAAQ4CAABkAAAAsHIOhdWgqj+U8jHCQwrlPwAAAD8fAAAAAAAAAAEPAgAAZAAAAACZf+iTxag/lPIxwkMK5T8AAAA/HwAAAAAAAAABEAIAAGQAAADQteFjS7imP5TooeMxBeU/AAAAPz4AAAAAAAAAARECAABkAAAAkOVhrxAPpT+Q1IEmDvvkPwAAAD8+AAAAAAAAAAESAgAAZAAAALAe8eLcl6M/irbRitjr5D8AAAA/TgAAAAAAAAABEwIAAGQAAAAg03iipQeiP4an+bw95OQ/AAAAP04AAAAAAAAAARQCAABkAAAAkIcAYm53oD+GnWneK9/kPwAAAD9OAAAAAAAAAAEVAgAAZAAAACB4EENuzp0/hp1p3ivf5D8AAAA/bQAAAAAAAAABFgIAAGQAAACA6i6qBuCaP4ST2f8Z2uQ/AAAAP20AAAAAAAAAARcCAABkAAAAoG9r4axVmD+CiUkhCNXkPwAAAD99AAAAAAAAAAEYAgAAZAAAAADiiUhFZ5U/hpgh76Lc5D8AAAA/fQAAAAAAAAABGQIAAGQAAADAXbeX5KqSP4isQazG5uQ/AAAAP4wAAAAAAAAAARoCAABkAAAAQLPJzQfdjz+Q1IEmDvvkPwAAAD+MAAAAAAAAAAEbAgAAZAAAAIDQYAxiLIs/mAuabvAW5T8AAAA/rAAAAAAAAAABHAIAAGQAAAAAtZ3akk+FP6RRioRtOuU/AAAAP6wAAAAAAAAAAR0CAABkAAAAAB6tWSQvgj+skjKrYVvlPwAAAD+sAAAAAAAAAAEeAgAAZAAAAIAztVGH5X4/uNPa0VV85T8AAAA/uwAAAAAAAAABHwIAAGQAAACABdRPqqR4P8QyM5R/rOU/AAAAP7sAAAAAAAAAASACAABkAAAAgEinLiC8dD/WltNFMt/lPwAAAD/aAAAAAAAAAAEhAgAAZAAAAIDX8k3NY3I/5v+75m0U5j8AAAA/2gAAAAAAAAABIgIAAGQAAAAAZj5tegtwP/ht7HYyTOY/AAAAP9oAAAAAAAAAASMCAABkAAAAAJ6b2BfWaT8K0owo5X7mPwAAAD/6AAAAAAAAAAEkAgAAZAAAAAAHq1eptWY/Gjt1ySC05j8AAAA/+gAAAAAAAAABJQIAAGQAAAAAb7rWOpVjPyyppVnl6+Y/AAAAP/oAAAAAAAAAASYCAABkAAAAANjJVcx0YD84DUYLmB7nPwAAAD8ZAQAAAAAAAAEnAgAAZAAAAABvutY6lWM/THHmvEpR5z8AAAA/GQEAAAAAAAABKAIAAGQAAAAAB6tXqbVmP17kXjyYi+c/AAAAPxkBAAAAAAAAASkCAABkAAAAAAerV6m1Zj9qPm8PObnnPwAAAD84AQAAAAAAAAEqAgAAZAAAAACem9gX1mk/domnFD/f5z8AAAA/OAEAAAAAAAABKwIAAGQAAAAA6RMZT2ZrP4TZJwnOB+g/AAAAPzgBAAAAAAAAASwCAABkAAAAAGY+bXoLcD+OGtAvwijoPwAAAD9IAQAAAAAAAAEtAgAAZAAAAACxtq2xm3E/mmpQJFFR6D8AAAA/SAEAAAAAAAABLgIAAGQAAACASKcuILx0P6SwQDrOdOg/AAAAP2cBAAAAAAAAAS8CAABkAAAAAJQfb1dMdj+s2IC0FYnoPwAAAD9nAQAAAAAAAAEwAgAAZAAAAADoPBFQVX0/uigBqaSx6D8AAAA/ZwEAAAAAAAABMQIAAGQAAABAC4+JFsuBP8Ru8b4h1eg/AAAAP4QBAAAAAAAAATICAABkAAAAALWd2pJPhT/QuSnEJ/voPwAAAD+EAQAAAAAAAAEzAgAAZAAAAEBMjlsBcIg/3A7ypz8m6T8AAAA/hAEAAAAAAAABNAIAAGQAAAAAHNlMmbyMP+hU4r28Sek/AAAAP6QBAAAAAAAAATUCAABkAAAAAOPzzoogkD/ufCI4BF7pPwAAAD+kAQAAAAAAAAE2AgAAZAAAAOBKmcfWRpI/9qmqodR06T8AAAA/pAEAAAAAAAABNwIAAGQAAABgqS/YGzuUP/rHWj0KhOk/AAAAP7MBAAAAAAAAATgCAABkAAAAoBrkuG6Tlj/+23r6LY7pPwAAAD+zAQAAAAAAAAE5AgAAZAAAAICVp4HIHZk/AvCat1GY6T8AAAA/0gEAAAAAAAABOgIAAGQAAAAAI4kaMAycPwDmCtk/k+k/AAAAP9IBAAAAAAAAATsCAABkAAAAgIEfK3UAnj/+4MLptpDpPwAAAD/iAQAAAAAAAAE8AgAAZAAAAJCHAGJud6A//tt6+i2O6T8AAAA/4gEAAAAAAAABPQIAAGQAAAAARWJGm7yhP/zMoiyThuk/AAAAP/IBAAAAAAAAAT4CAABkAAAA0AvTEs8zoz/8zKIsk4bpPwAAAD/yAQAAAAAAAAE/AgAAZAAAAIBELYP4X6Q/+sISToGB6T8AAAA/EQIAAAAAAAABQAIAAGQAAAAwfYfzIYylP/q4gm9vfOk/AAAAPxECAAAAAAAAAUECAABkAAAAYKzSe0SGpj/2pGKyS3LpPwAAAD8RAgAAAAAAAAFCAgAAZAAAAJDbHQRngKc/7oFqJ41g6T8AAAA/IQIAAAAAAAABQwIAAGQAAADQCmmMiXqoP+poAnvgU+k/AAAAPyECAAAAAAAAAUQCAABkAAAAQMjKcLa/qT/kO3oRED3pPwAAAD9AAgAAAAAAAAFFAgAAZAAAAID3FfnYuao/4B3Kddot6T8AAAA/QAIAAAAAAAABRgIAAGQAAADwoVkN+JqrP9wEYsktIek/AAAAP08CAAAAAAAAAUcCAABkAAAAAEOOORBKrD/a+tHqGxzpPwAAAD9PAgAAAAAAAAFIAgAAZAAAAADkwmUo+aw/2PBBDAoX6T8AAAA/XwIAAAAAAAABSQIAAGQAAAAQhfeRQKitP9bhaT5vD+k/AAAAP18CAAAAAAAAAUoCAABkAAAAEDlKjma7rj/U19lfXQrpPwAAAD9+AgAAAAAAAAFLAgAAZAAAAJDjjaKFnK8/0sO5ojkA6T8AAAA/fgIAAAAAAAABTAIAAGQAAAAAx2hb0j6wP9C04dSe+Og/AAAAP34CAAAAAAAAAU0CAABkAAAA6NmGK+CisD/KljE5aenoPwAAAD+OAgAAAAAAAAFOAgAAZAAAACivqLVvE7E/yIIRfEXf6D8AAAA/jgIAAAAAAAABTwIAAGQAAACw/8LL+2qxP8Rpqc+Y0ug/AAAAP60CAAAAAAAAAVACAABkAAAA2I3ZJwa2sT/AVYkSdcjoPwAAAD+tAgAAAAAAAAFRAgAAZAAAAAgc8IMQAbI/vkFpVVG+6D8AAAA/vQIAAAAAAAABUgIAAGQAAABI8REOoHGyP7gZKdsJqug/AAAAP70CAAAAAAAAAVMCAABkAAAAMAQw3q3Vsj+s2IC0FYnoPwAAAD/MAgAAAAAAAAFUAgAAZAAAAFiSRjq4ILM/oJKQnphl6D8AAAA/zAIAAAAAAAABVQIAAGQAAACAIF2WwmuzP5ZR6HekROg/AAAAP+wCAAAAAAAAAVYCAABkAAAAqK5z8sy2sz+MBrBynh7oPwAAAD/sAgAAAAAAAAFXAgAAZAAAAOiDlXxcJ7Q/gsUHTKr95z8AAAA/7AIAAAAAAAABWAIAAGQAAAAQEqzYZnK0P3R/FzYt2uc/AAAAPwsDAAAAAAAAAVkCAABkAAAA0JazTGqLtD9qQ7f+wbvnPwAAAD8LAwAAAAAAAAFaAgAAZAAAAOjdvnrvsLQ/YP3G6ESY5z8AAAA/CwMAAAAAAAABWwIAAGQAAAD4JMqodNa0P1So/gQtbec/AAAAPyoDAAAAAAAAAVwCAABkAAAAsKnRHHjvtD9EPxZk8TfnPwAAAD8qAwAAAAAAAAFdAgAAZAAAAGgu2ZB7CLU/NOUFkVAK5z8AAAA/KgMAAAAAAAABXgIAAGQAAADI8NxK/RS1PyiQPa043+Y/AAAAP0kDAAAAAAAAAV8CAABkAAAAgHXkvgAutT8eWSVlVsPmPwAAAD9JAwAAAAAAAAFgAgAAZAAAADj66zIER7U/FA7tX1Cd5j8AAAA/SQMAAAAAAAABYQIAAGQAAACAdeS+AC61PwjI/EnTeeY/AAAAP1kDAAAAAAAAAWICAABkAAAAyPDcSv0UtT/6fMREzVPmPwAAAD9ZAwAAAAAAAAFjAgAAZAAAAOjdvnrvsLQ/8kBkDWI15j8AAAA/eAMAAAAAAAABZAIAAGQAAAD4yqCq4Uy0P+b6c/fkEeY/AAAAP3gDAAAAAAAAAWUCAABkAAAAGLiC2tPosz/ew1uvAvblPwAAAD94AwAAAAAAAAFmAgAAZAAAANjiYFBEeLM/1H1rmYXS5T8AAAA/lwMAAAAAAAABZwIAAGQAAADQQSwkLMmyP8pBC2IatOU/AAAAP5cDAAAAAAAAAWgCAABkAAAAGGP7sZUmsj+88Ypti4vlPwAAAD+XAwAAAAAAAAFpAgAAZAAAAMhGzvmAkLE/tLUqNiBt5T8AAAA/tgMAAAAAAAABagIAAGQAAABY45UT59SwP6yIosxPVuU/AAAAP7YDAAAAAAAAAWsCAABkAAAAkL1Zc8sMsD+odIIPLEzlPwAAAD+2AwAAAAAAAAFsAgAAZAAAADAmLL5YV64/pFsaY38/5T8AAAA/1QMAAAAAAAABbQIAAGQAAAAw0aSVGpWsP6A9asdJMOU/AAAAP9UDAAAAAAAAAW4CAABkAAAAsHIOhdWgqj+cH7orFCHlPwAAAD/VAwAAAAAAAAFvAgAAZAAAAEAUeHSQrKg/mAEKkN4R5T8AAAA/5QMAAAAAAAABcAIAAGQAAACgJ8sHQW2mP5gBCpDeEeU/AAAAP+UDAAAAAAAAAXECAABkAAAAwL8lD/VGpD+cH7orFCHlPwAAAD8EBAAAAAAAAAFyAgAAZAAAALDJabqe1aE/pFsaY38/5T8AAAA/BAQAAAAAAAABcwIAAGQAAABgp1vLkMieP7ChCnn8YuU/AAAAPwQEAAAAAAAAAXQCAABkAAAAYKdby5DInj+woQp5/GLlPwAAAD8jBAAAAAAAAAF1AgAAZAAAAGCnW8uQyJ4/sKEKefxi5T8AAAA/IwQAAAAAAAABdgIAAGQAAABgp1vLkMieP7ChCnn8YuU/AAAAPyMEAAAAAAAAAXcCAABkAAAAc7BwnsWI6D8GfWZRlknjPwAAAD8AAAAAAAAAAAF4AgAAZAAAAMN7nFaMReg/GvUmwGyG4z8AAAA/HwAAAAAAAAABeQIAAGQAAADDe5xWjEXoPxr1JsBshuM/AAAAPx8AAAAAAAAAAXoCAABkAAAAYbxQ8XYe6D8Sw1ZnE23jPwAAAD8fAAAAAAAAAAF7AgAAZAAAAJfthfqB+uc/EK82qu9i4z8AAAA/PwAAAAAAAAABfAIAAGQAAAAZl/s6HdjnPwqH9i+oTuM/AAAAP1YAAAAAAAAAAX0CAABkAAAAfakyIWm65z8CX7a1YDrjPwAAAD9WAAAAAAAAAAF+AgAAZAAAAHms6nXVn+c//kVOCbQt4z8AAAA/VgAAAAAAAAABfwIAAGQAAAANoCM5YojnP/os5lwHIeM/AAAAP2YAAAAAAAAAAYACAABkAAAAn5Nc/O5w5z/6LOZcByHjPwAAAD9mAAAAAAAAAAGBAgAAZAAAAH3/1fYLW+c/+ieebX4e4z8AAAA/hQAAAAAAAAABggIAAGQAAAB5Ao5LeEDnP/wxLkyQI+M/AAAAP4UAAAAAAAAAAYMCAABkAAAAwX2G13Qn5z/+O74qoijjPwAAAD+FAAAAAAAAAAGEAgAAZAAAAFFxv5oBEOc/AlUm10414z8AAAA/pAAAAAAAAAABhQIAAGQAAAATRvo6z/7mPwZ4HmINR+M/AAAAP6QAAAAAAAAAAYYCAABkAAAAPSq0bHzq5j8Oqu66ZmDjPwAAAD+kAAAAAAAAAAGHAgAAZAAAAM8d7S8J0+Y/GuuW4VqB4z8AAAA/xAAAAAAAAAABiAIAAGQAAABjESbzlbvmPyQ2z+Zgp+M/AAAAP8QAAAAAAAAAAYkCAABkAAAAXxTeRwKh5j80mm+YE9rjPwAAAD/EAAAAAAAAAAGKAgAAZAAAAPEHFwuPieY/RPnHWj0K5D8AAAA/4wAAAAAAAAABiwIAAGQAAABnZBF0zHbmP1ZdaAzwPOQ/AAAAP+MAAAAAAAAAAYwCAABkAAAAj0jLpXli5j9kwQi+om/kPwAAAD/jAAAAAAAAAAGNAgAAZAAAALkshdcmTuY/dCrxXt6k5D8AAAA/8wAAAAAAAAABjgIAAGQAAADjED8J1DnmP4aisc204eQ/AAAAP/MAAAAAAAAAAY8CAABkAAAA71264DEq5j+cH7orFCHlPwAAAD8SAQAAAAAAAAGQAgAAZAAAAEkjdu8fHOY/rpd6mupd5T8AAAA/EgEAAAAAAAABkQIAAGQAAACDUfOjvhLmP7zxim2Li+U/AAAAPxIBAAAAAAAAAZICAABkAAAAvX9wWF0J5j/KQQtiGrTlPwAAAD8xAQAAAAAAAAGTAgAAZAAAAGO9bJ7b/OU/3LnL0PDw5T8AAAA/MQEAAAAAAAABlAIAAGQAAACd6+lSevPlP+4itHEsJuY/AAAAPzEBAAAAAAAAAZUCAABkAAAAIZKnPqnr5T/+kOQB8V3mPwAAAD9QAQAAAAAAAAGWAgAAZAAAAIuhJtCI6OU/EgmlcMea5j8AAAA/UAEAAAAAAAABlwIAAGQAAACLoSbQiOjlPySBZd+d1+Y/AAAAP1ABAAAAAAAAAZgCAABkAAAAIZKnPqnr5T84+SVOdBTnPwAAAD9gAQAAAAAAAAGZAgAAZAAAAAX7aORZ8OU/THt2m1xW5z8AAAA/YAEAAAAAAAABmgIAAGQAAACd6+lSevPlP2ICD9jNmuc/AAAAP38BAAAAAAAAAZsCAABkAAAA52Mqigr15T90fxc2LdrnPwAAAD9/AQAAAAAAAAGcAgAAZAAAAGO9bJ7b/OU/ivwflIwZ6D8AAAA/fwEAAAAAAAABnQIAAGQAAAC9f3BYXQnmP5x5KPLrWOg/AAAAP54BAAAAAAAAAZ4CAABkAAAAsTL1gP8Y5j+yBQke5p/oPwAAAD+eAQAAAAAAAAGfAgAAZAAAAO9duuAxKuY/yH3JjLzc6D8AAAA/ngEAAAAAAAABoAIAAGQAAAB7AcB39DzmP9r60eobHOk/AAAAP74BAAAAAAAAAaECAABkAAAABaXFDrdP5j/qY7qLV1HpPwAAAD++AQAAAAAAAAGiAgAAZAAAACc5TBSaZeY//tt6+i2O6T8AAAA/vgEAAAAAAAABowIAAGQAAACVRRNRDX3mPw5AG6zgwOk/AAAAP80BAAAAAAAAAaQCAABkAAAAt9mZVvCS5j8amit/ge7pPwAAAD/NAQAAAAAAAAGlAgAAZAAAAG9eocrzq+Y/JuAblf4R6j8AAAA/7QEAAAAAAAABpgIAAGQAAAALTGrkp8nmPzIhxLvyMuo/AAAAP+0BAAAAAAAAAacCAABkAAAA8bFzNezo5j88bPzA+FjqPwAAAD/tAQAAAAAAAAGoAgAAZAAAACWQvb3ACec/SK2k5+x56j8AAAA/DAIAAAAAAAABqQIAAGQAAAB1BUag5CXnP0zLVIMiieo/AAAAPwwCAAAAAAAAAaoCAABkAAAAeQKOS3hA5z9Q5Lwvz5XqPwAAAD8MAgAAAAAAAAGrAgAAZAAAAMl3Fi6cXOc/UvOU/Wmd6j8AAAA/KwIAAAAAAAABrAIAAGQAAABHzqDtAH/nP1QCbcsEpeo/AAAAPysCAAAAAAAAAa0CAABkAAAAP35twTap5z9YFo2IKK/qPwAAAD87AgAAAAAAAAGuAgAAZAAAAO21+V3c0ec/WCAdZzq06j8AAAA/OwIAAAAAAAABrwIAAGQAAAAB/QSMYffnP1QCbcsEpeo/AAAAP0oCAAAAAAAAAbACAABkAAAAf1OPS8YZ6D9Q7kwO4ZrqPwAAAD9KAgAAAAAAAAGxAgAAZAAAABtBWGV6N+g/TtosUb2Q6j8AAAA/WgIAAAAAAAABsgIAAGQAAAC3LiF/LlXoP0i8fLWHgeo/AAAAP1oCAAAAAAAAAbMCAABkAAAAB6SpYVJx6D9EnswZUnLqPwAAAD9pAgAAAAAAAAG0AgAAZAAAAIP6MyG3k+g/PGJs4uZT6j8AAAA/aQIAAAAAAAABtQIAAGQAAAC12H2pi7ToPzQrVJoEOOo/AAAAP2kCAAAAAAAAAbYCAABkAAAAnT6H+s/T6D8sAxQgvSPqPwAAAD+IAgAAAAAAAAG3AgAAZAAAAO+zD93z7+g/Isz719oH6j8AAAA/iAIAAAAAAAABuAIAAGQAAABbwNYZZwfpPxqLU7Hm5uk/AAAAP4gCAAAAAAAAAbkCAABkAAAAfVRdH0od6T8OQBus4MDpPwAAAD+oAgAAAAAAAAG6AgAAZAAAAAn4YrYMMOk/AvCat1GY6T8AAAA/qAIAAAAAAAABuwIAAGQAAADNyeUBbjnpP/aa0tM5bek/AAAAP6gCAAAAAAAAAbwCAABkAAAA3ROphF9E6T/iLKJDdTXpPwAAAD+3AgAAAAAAAAG9AgAAZAAAAKPlK9DATek/0LkpxCf76D8AAAA/twIAAAAAAAABvgIAAGQAAAD/py+KQlrpP7gZKdsJqug/AAAAP9cCAAAAAAAAAb8CAABkAAAAW2ozRMRm6T+eg7jQ/V3oPwAAAD/XAgAAAAAAAAHAAgAAZAAAAG209sa1cek/ivwflIwZ6D8AAAA/1wIAAAAAAAABwQIAAGQAAADlDTnbhnnpP3aJpxQ/3+c/AAAAP/YCAAAAAAAAAcICAABkAAAAYWd771eB6T9mKk9SFa/nPwAAAD/2AgAAAAAAAAHDAgAAZAAAAEPQPJUIhuk/WMFmsdl55z8AAAA/9gIAAAAAAAABxAIAAGQAAAAnOf46uYrpPzgDtiyGGec/AAAAPxUDAAAAAAAAAcUCAABkAAAA2cC9AymJ6T8gbUUies3mPwAAAD8VAwAAAAAAAAHGAgAAZAAAANnAvQMpiek/DOFk9n+G5j8AAAA/FQMAAAAAAAABxwIAAGQAAAD3V/xdeITpP/p8xETNU+Y/AAAAPyUDAAAAAAAAAcgCAABkAAAAF+86uMd/6T/uJ/xgtSjmPwAAAD8lAwAAAAAAAAHJAgAAZAAAADOGeRIXe+k/5uubKUoK5j8AAAA/RAMAAAAAAAABygIAAGQAAAAhPLaPJXDpP9ibGzW74eU/AAAAP0QDAAAAAAAAAcsCAABkAAAAp+Jze1Ro6T/QZAPt2MXlPwAAAD9UAwAAAAAAAAHMAgAAZAAAAOEQ8S/zXuk/wBSD+Emd5T8AAAA/VAMAAAAAAAABzQIAAGQAAAA51qw+4VDpP7S6ciWpb+U/AAAAP2MDAAAAAAAAAc4CAABkAAAAKYzpu+9F6T+kVtJz9jzlPwAAAD9jAwAAAAAAAAHPAgAAZAAAABlCJjn+Ouk/lPIxwkMK5T8AAAA/ggMAAAAAAAAB0AIAAGQAAABTcKPtnDHpP4aisc204eQ/AAAAP4IDAAAAAAAAAdECAABkAAAAjZ4gojso6T94Q1kLi7HkPwAAAD+CAwAAAAAAAAHSAgAAZAAAADPcHOi5G+k/avPYFvyI5D8AAAA/ogMAAAAAAAAB0wIAAGQAAAC3gtrT6BPpP2K3eN+QauQ/AAAAP6IDAAAAAAAAAdQCAABkAAAAw89Vq0YE6T9adtC4nEnkPwAAAD+iAwAAAAAAAAHVAgAAZAAAAB2VEbo09ug/Tj+4cLot5D8AAAA/sQMAAAAAAAAB1gIAAGQAAABFecvr4eHoP0gSMAfqFuQ/AAAAP7EDAAAAAAAAAdcCAABkAAAA2WwEr27K6D880Yfg9fXjPwAAAD/RAwAAAAAAAAHYAgAAZAAAAKWOuiaaqeg/NJpvmBPa4z8AAAA/0QMAAAAAAAAB2QIAAGQAAAApODBnNYfoPyQ2z+Zgp+M/AAAAP+ADAAAAAAAAAdoCAABkAAAAXWllcEBj6D8Y5k7y0X7jPwAAAD/gAwAAAAAAAAHbAgAAZAAAACuLG+hrQug/Er4OeIpq4z8AAAA/8AMAAAAAAAAB3AIAAGQAAAB/U49LxhnoPxCvNqrvYuM/AAAAP/ADAAAAAAAAAd0CAABkAAAAK+G+vQ7j5z8UyJ5WnG/jPwAAAD8PBAAAAAAAAAHeAgAAZAAAAAVQ8AyYsuc/FuEGA0l84z8AAAA/DwQAAAAAAAAB3wIAAGQAAAB1r6LKQYXnPxr1JsBshuM/AAAAPw8EAAAAAAAAAeACAABkAAAAda+iykGF5z8a9SbAbIbjPwAAAD8fBAAAAAAAAAHhAgAAZAAAAHWvospBhec/GvUmwGyG4z8AAAA/HwQAAAAAAAAB4gIAAGQAAAB1r6LKQYXnPxr1JsBshuM/AAAAPx8EAAAAAAAAAeMCAABkAAAAXRSQbiHG6T8AiWzIDK97PwAAAD8AAAAAAAAAAAHkAgAAZAAAAF0UkG4hxuk/AAmnwMAEbj8AAAA/HwAAAAAAAAAB5QIAAGQAAABdFJBuIcbpPwAJp8DABG4/AAAAPx8AAAAAAAAAAeYCAABkAAAA+QFZiNXj6T9ARTusdWCAPwAAAD8+AAAAAAAAAAHnAgAAZAAAAPv+oDNp/uk/YMZCmNwthD8AAAA/PgAAAAAAAAAB6AIAAGQAAAARRqxh7iPqP8CHS1Z/nYg/AAAAPz4AAAAAAAAAAekCAABkAAAAz8f7gIVX6j/gCFNC5mqMPwAAAD9NAAAAAAAAAAHqAgAAZAAAADWEj5Eumeo/oAlYitXzjj8AAAA/XQAAAAAAAAAB6wIAAGQAAADluGPZZ9zqP6AJWIrV844/AAAAP10AAAAAAAAAAewCAABkAAAAbQl+7/Mz6z9AiVXmXa+NPwAAAD+MAAAAAAAAAAHtAgAAZAAAABPuHgtjoes/4AhTQuZqjD8AAAA/jAAAAAAAAAAB7gIAAGQAAAA9KUrmNjHsPwBJVBQiDY0/AAAAP4wAAAAAAAAAAe8CAABkAAAA+1T2LyvE7D+gCViK1fOOPwAAAD+bAAAAAAAAAAHwAgAAZAAAAKszJ6LBZu0/cCUvUoAPkT8AAAA/mwAAAAAAAAAB8QIAAGQAAACH9hFGBfXtPxCGM7FRR5M/AAAAP5sAAAAAAAAAAfICAABkAAAAC/RA21qR7j/wJjniXiGWPwAAAD+6AAAAAAAAAAHzAgAAZAAAAKE7M/OhOO8/AAhA5aedmT8AAAA/ugAAAAAAAAAB9AIAAGQAAAAnNqozi+/vP+AIRS2XJpw/AAAAP7oAAAAAAAAAAfUCAABkAAAAJzaqM4vv7z/gCEUtlyacPwAAAD/KAAAAAAAAAAH2AgAAZAAAACc2qjOL7+8/4AhFLZcmnD8AAAA/ygAAAAAAAAAB9wIAAGQAAAAnNqozi+/vP+AIRS2XJpw/AAAAP8oAAAAAAAAAAfgCAABkAAAA8GmFgp8lyD+e6EPw+vrhPwAAAD8AAAAAAAAAAAH5AgAAZAAAAFglS7/EY8c/nt6zEen14T8AAAA/HwAAAAAAAAAB+gIAAGQAAABYJUu/xGPHP57esxHp9eE/AAAAPx8AAAAAAAAAAfsCAABkAAAAWCVLv8Rjxz+e3rMR6fXhPwAAAD8fAAAAAAAAAAH8AgAAZAAAAFglS7/EY8c/nt6zEen14T8AAAA/PgAAAAAAAAAB/QIAAGQAAABYJUu/xGPHP57esxHp9eE/AAAAPz4AAAAAAAAAAf4CAABkAAAAWCVLv8Rjxz+e3rMR6fXhPwAAAD8+AAAAAAAAAAH/AgAAZAAAAFglS7/EY8c/nt6zEen14T8AAAA/PgAAAAAAAAABAAMAAGQAAAA45X0OnAzIP5i7u4Yq5OE/AAAAP14AAAAAAAAAAQEDAABkAAAATNmdu+p2yD+e3rMR6fXhPwAAAD9eAAAAAAAAAAECAwAAZAAAABRSxdw8+sg/ovcbvpUC4j8AAAA/bQAAAAAAAAABAwMAAGQAAADkyuz9jn3JP6QG9IswCuI/AAAAP20AAAAAAAAAAQQDAABkAAAA3CQW/CEHyj+kBvSLMAriPwAAAD+NAAAAAAAAAAEFAwAAZAAAANR+P/q0kMo/pBCEakIP4j8AAAA/jQAAAAAAAAABBgMAAGQAAACc92YbBxTLP6YaFElUFOI/AAAAP5wAAAAAAAAAAQcDAABkAAAADK6KgteKyz+oH1w43RbiPwAAAD+cAAAAAAAAAAEIAwAAZAAAAGTKtzrsIMw/qi40Bnge4j8AAAA/uwAAAAAAAAABCQMAAGQAAAC45uTyALfMP6o4xOSJI+I/AAAAP7sAAAAAAAAAAQoDAABkAAAAfF8MFFM6zT+uR5yyJCviPwAAAD+7AAAAAAAAAAELAwAAZAAAAGRyKuRgns0/sFZ0gL8y4j8AAAA/2wAAAAAAAAABDAMAAGQAAACMAEFAa+nNP7JgBF/RN+I/AAAAP9sAAAAAAAAAAQ0DAABkAAAAXMxT4vMnzj+yYARf0TfiPwAAAD/bAAAAAAAAAAEOAwAAZAAAACiYZoR8Zs4/tnQkHPVB4j8AAAA/6gAAAAAAAAABDwMAAGQAAADMgndJxJ7OP7Z5bAt+ROI/AAAAP+oAAAAAAAAAARADAABkAAAAVCZ94Iaxzj+6jYzIoU7iPwAAAD8KAQAAAAAAAAERAwAAZAAAAODJgndJxM4/upLUtypR4j8AAAA/CgEAAAAAAAABEgMAAGQAAABsbYgODNfOP7iD/OmPSeI/AAAAPwoBAAAAAAAAARMDAABkAAAAbG2IDgzXzj+2eWwLfkTiPwAAAD8KAQAAAAAAAAEUAwAAZAAAAGxtiA4M184/tnlsC35E4j8AAAA/CgEAAAAAAAABFQMAAGQAAABsbYgODNfOP7Z5bAt+ROI/AAAAPxkBAAAAAAAAARYDAABkAAAAbG2IDgzXzj+2eWwLfkTiPwAAAD8ZAQAAAAAAAAEXAwAAZAAAAPgPXIQMnMc/fAeb4OiI4T8AAAA/AAAAAAAAAAABGAMAAGQAAAAo8V1hTaLHP2iUImGbTuE/AAAAPyAAAAAAAAAAARkDAABkAAAAKPFdYU2ixz9olCJhm07hPwAAAD8gAAAAAAAAAAEaAwAAZAAAACjxXWFNosc/aJQiYZtO4T8AAAA/IAAAAAAAAAABGwMAAGQAAAAo8V1hTaLHP2iUImGbTuE/AAAAPz8AAAAAAAAAARwDAABkAAAAKPFdYU2ixz9olCJhm07hPwAAAD8/AAAAAAAAAAEdAwAAZAAAACjxXWFNosc/aJQiYZtO4T8AAAA/PwAAAAAAAAABHgMAAGQAAAAo8V1hTaLHP2iUImGbTuE/AAAAPz8AAAAAAAAAAR8DAABkAAAAKPFdYU2ixz9olCJhm07hPwAAAD8/AAAAAAAAAAEgAwAAZAAAACjxXWFNosc/aJQiYZtO4T8AAAA/PwAAAAAAAAABIQMAAGQAAAA45X0OnAzIP2aAAqR3ROE/AAAAP20AAAAAAAAAASIDAABkAAAAOJKSjWVRyD9olCJhm07hPwAAAD9tAAAAAAAAAAEjAwAAZAAAAARepS/uj8g/aqP6LjZW4T8AAAA/jAAAAAAAAAABJAMAAGQAAAD8Crqut9TIP2qj+i42VuE/AAAAP4wAAAAAAAAAASUDAABkAAAA0NbMUEATyT9qnrI/rVPhPwAAAD+MAAAAAAAAAAEmAwAAZAAAAGzB3RWIS8k/aplqUCRR4T8AAAA/qwAAAAAAAAABJwMAAGQAAAAQrO7az4PJP2iP2nESTOE/AAAAP6sAAAAAAAAAASgDAABkAAAAsJb/nxe8yT9oipKCiUnhPwAAAD+rAAAAAAAAAAEpAwAAZAAAAFCBEGVf9Mk/ZoVKkwBH4T8AAAA/uwAAAAAAAAABKgMAAGQAAAAcTSMH6DLKP2R2csVlP+E/AAAAP8oAAAAAAAAAASsDAABkAAAAvDc0zC9ryj9ke7q07kHhPwAAAD/KAAAAAAAAAAEsAwAAZAAAAABgQdf1lso/ZHEq1tw84T8AAAA/2gAAAAAAAAABLQMAAGQAAADMK1R5ftXKP2R2csVlP+E/AAAAP9oAAAAAAAAAAS4DAABkAAAAzNho+Ecayz9kdnLFZT/hPwAAAD/5AAAAAAAAAAEvAwAAZAAAAJike5rQWMs/ZHEq1tw84T8AAAA/+QAAAAAAAAABMAMAAGQAAADgzIilloTLP2R2csVlP+E/AAAAP/kAAAAAAAAAATEDAABkAAAAUNaXjZ22yz9ke7q07kHhPwAAAD8ZAQAAAAAAAAEyAwAAZAAAAMDfpnWk6Ms/ZHu6tO5B4T8AAAA/GQEAAAAAAAABMwMAAGQAAACMq7kXLSfMP2RxKtbcPOE/AAAAPxkBAAAAAAAAATQDAABkAAAAuDnQczdyzD9ibOLmUzrhPwAAAD84AQAAAAAAAAE1AwAAZAAAAOTH5s9Bvcw/Ymea98o34T8AAAA/OAEAAAAAAAABNgMAAGQAAAAMVv0rTAjNP2BYwikwMOE/AAAAPzgBAAAAAAAAATcDAABkAAAAsEAO8ZNAzT9gWMIpMDDhPwAAAD9HAQAAAAAAAAE4AwAAZAAAAHwMIZMcf80/ZHEq1tw84T8AAAA/RwEAAAAAAAABOQMAAGQAAABI2DM1pb3NP2R2csVlP+E/AAAAP2cBAAAAAAAAAToDAABkAAAAFKRG1y38zT9mhUqTAEfhPwAAAD9nAQAAAAAAAAE7AwAAZAAAABRRW1b3QM4/aI/acRJM4T8AAAA/dgEAAAAAAAABPAMAAGQAAADkHG74f3/OP2qesj+tU+E/AAAAP3YBAAAAAAAAAT0DAABkAAAAgAd/vce3zj9srYoNSFvhPwAAAD+GAQAAAAAAAAE+AwAAZAAAAPgQjqXO6c4/brLS/NBd4T8AAAA/hgEAAAAAAAABPwMAAGQAAAA4OZuwlBXPP268YtviYuE/AAAAP5YBAAAAAAAAAUADAABkAAAA2COsddxNzz9wxvK59GfhPwAAAD+WAQAAAAAAAAFBAwAAZAAAAEwtu13jf88/css6qX1q4T8AAAA/tQEAAAAAAAABQgMAAGQAAABE2s/crMTPP3juMjQ8fOE/AAAAP7UBAAAAAAAAAUMDAABkAAAA6MTgofT8zz9483ojxX7hPwAAAD/EAQAAAAAAAAFEAwAAZAAAAIip+37/I9A/evjCEk6B4T8AAAA/xAEAAAAAAAABRQMAAGQAAAAGAIY+ZEbQP3wCU/FfhuE/AAAAP9QBAAAAAAAAAUYDAABkAAAAtDcS2wlv0D9+ESu/+o3hPwAAAD/UAQAAAAAAAAFHAwAAZAAAAF5vnnevl9A/fhZzroOQ4T8AAAA/8wEAAAAAAAABSAMAAGQAAADexSg3FLrQP34RK7/6jeE/AAAAP/MBAAAAAAAAAUkDAABkAAAAlEowqxfT0D98DOPPcYvhPwAAAD/zAQAAAAAAAAFKAwAAZAAAAH6wOfxb8tA/fhErv/qN4T8AAAA/EwIAAAAAAAABSwMAAGQAAABkFkNNoBHRP4AgA42VleE/AAAAPxMCAAAAAAAAAUwDAABkAAAA5GzNDAU00T+AJUt8HpjhPwAAAD8TAgAAAAAAAAFNAwAAZAAAAMrS1l1JU9E/gi/bWjCd4T8AAAA/MgIAAAAAAAABTgMAAGQAAACwOOCujXLRP4Iv21owneE/AAAAPzICAAAAAAAAAU8DAABkAAAA0sxmtHCI0T+EOWs5QqLhPwAAAD8yAgAAAAAAAAFQAwAAZAAAAMZ/69wSmNE/giqTa6ea4T8AAAA/QQIAAAAAAAABUQMAAGQAAABQI/Fz1arRP34bu50Mk+E/AAAAP0ECAAAAAAAAAVIDAABkAAAARtZ1nHe60T98DOPPcYvhPwAAAD9hAgAAAAAAAAFTAwAAZAAAAGZq/KFa0NE/fAJT8V+G4T8AAAA/YQIAAAAAAAABVAMAAGQAAAAsPH/tu9nRP3r4whJOgeE/AAAAP3ACAAAAAAAAAVUDAABkAAAAtt+EhH7s0T947jI0PHzhPwAAAD9wAgAAAAAAAAFWAwAAZAAAAHyxB9Df9dE/duSiVSp34T8AAAA/gAIAAAAAAAABVwMAAGQAAAAGVQ1nogjSP3LVyoePb+E/AAAAP4ACAAAAAAAAAVgDAABkAAAAkPgS/mQb0j9wwarKa2XhPwAAAD+fAgAAAAAAAAFZAwAAZAAAAOBtm+CIN9I/bK2KDUhb4T8AAAA/nwIAAAAAAAABWgMAAGQAAABsEaF3S0rSP2qesj+tU+E/AAAAP58CAAAAAAAAAVsDAABkAAAAJJao605j0j9qmWpQJFHhPwAAAD+vAgAAAAAAAAFcAwAAZAAAAHQLMc5yf9I/aIqSgolJ4T8AAAA/rwIAAAAAAAABXQMAAGQAAADyYbuN16HSP2aFSpMAR+E/AAAAP84CAAAAAAAAAV4DAABkAAAANorImJ3N0j9qmWpQJFHhPwAAAD/OAgAAAAAAAAFfAwAAZAAAAHqy1aNj+dI/ap6yP61T4T8AAAA/3gIAAAAAAAABYAMAAGQAAAAm6mFACSLTP2qesj+tU+E/AAAAP94CAAAAAAAAAWEDAABkAAAAPDFtbo5H0z9qnrI/rVPhPwAAAD/tAgAAAAAAAAFiAwAAZAAAAI6m9VCyY9M/bK2KDUhb4T8AAAA/7QIAAAAAAAABYwMAAGQAAACg7QB/N4nTP26y0vzQXeE/AAAAPw0DAAAAAAAAAWQDAABkAAAAtjQMrbyu0z9yyzqpfWrhPwAAAD8NAwAAAAAAAAFlAwAAZAAAAPpcGbiC2tM/eOnqRLN54T8AAAA/DQMAAAAAAAABZgMAAGQAAACmlKVUKAPUP3r4whJOgeE/AAAAPywDAAAAAAAAAWcDAABkAAAAVMwx8c0r1D96/QoC14PhPwAAAD8sAwAAAAAAAAFoAwAAZAAAACzlv2q0WtQ/fAzjz3GL4T8AAAA/LAMAAAAAAAABaQMAAGQAAABCLMuYOYDUP34RK7/6jeE/AAAAPzsDAAAAAAAAAWoDAABkAAAAwoJVWJ6i1D+AIAONlZXhPwAAAD87AwAAAAAAAAFrAwAAZAAAAGy64fRDy9Q/gCVLfB6Y4T8AAAA/WwMAAAAAAAABbAMAAGQAAABI029uKvrUP4Iqk2unmuE/AAAAP1sDAAAAAAAAAW0DAABkAAAAxin6LY8c1T+CNCNKuZ/hPwAAAD9qAwAAAAAAAAFuAwAAZAAAAEaAhO3zPtU/hDlrOUKi4T8AAAA/agMAAAAAAAABbwMAAGQAAAAq5o0+OF7VP4Q+syjLpOE/AAAAP3oDAAAAAAAAAXADAABkAAAA2B0a292G1T+GQ/sXVKfhPwAAAD96AwAAAAAAAAFxAwAAZAAAAL6DIywiptU/hkP7F1Sn4T8AAAA/mQMAAAAAAAABcgMAAGQAAACk6Sx9ZsXVP4hS0+XuruE/AAAAP5kDAAAAAAAAAXMDAABkAAAAjE82zqrk1T+IVxvVd7HhPwAAAD+ZAwAAAAAAAAF0AwAAZAAAAKKWQfwvCtY/imbzohK54T8AAAA/qQMAAAAAAAABdQMAAGQAAACK/EpNdCnWP4hXG9V3seE/AAAAP6kDAAAAAAAAAXYDAABkAAAANjTX6RlS1j+IXGPEALThPwAAAD/IAwAAAAAAAAF3AwAAZAAAAOBrY4a/etY/hkhDB92p4T8AAAA/yAMAAAAAAAABeAMAAGQAAAD2sm60RKDWP4Q+syjLpOE/AAAAP9gDAAAAAAAAAXkDAABkAAAADPp54snF1j+CL9taMJ3hPwAAAD/YAwAAAAAAAAF6AwAAZAAAALgxBn9v7tY/fhZzroOQ4T8AAAA/5wMAAAAAAAABewMAAGQAAAA2iJA+1BDXP3wM489xi+E/AAAAP+cDAAAAAAAAAXwDAABkAAAAIO6Zjxgw1z96/QoC14PhPwAAAD8HBAAAAAAAAAF9AwAAZAAAAGxjInI8TNc/ePN6I8V+4T8AAAA/BwQAAAAAAAABfgMAAGQAAACCqi2gwXHXP3juMjQ8fOE/AAAAPwcEAAAAAAAAAX8DAABkAAAA1B+2guWN1z96+MISToHhPwAAAD8WBAAAAAAAAAGAAwAAZAAAAFJ2QEJKsNc/ev0KAteD4T8AAAA/FgQAAAAAAAABgQMAAGQAAABovUtwz9XXP3juMjQ8fOE/AAAAPzUEAAAAAAAAAYIDAABkAAAAfgRXnlT71z947jI0PHzhPwAAAD81BAAAAAAAAAGDAwAAZAAAAJRLYszZINg/dNoSdxhy4T8AAAA/RQQAAAAAAAABhAMAAGQAAADUc2/Xn0zYP3LLOql9auE/AAAAP0UEAAAAAAAAAYUDAABkAAAAgKv7c0V12D9uvGLb4mLhPwAAAD9VBAAAAAAAAAGGAwAAZAAAAPK0ClxMp9g/brca7Flg4T8AAAA/VQQAAAAAAAABhwMAAGQAAADQzZjVMtbYP2ytig1IW+E/AAAAP3EEAAAAAAAAAYgDAABkAAAAegUlctj+2D9qo/ouNlbhPwAAAD9xBAAAAAAAAAGJAwAAZAAAAPhbrzE9Idk/aJQiYZtO4T8AAAA/cQQAAAAAAAABigMAAGQAAAA8hLw8A03ZP2iP2nESTOE/AAAAP5AEAAAAAAAAAYsDAABkAAAAUsvHaohy2T9mhUqTAEfhPwAAAD+QBAAAAAAAAAGMAwAAZAAAAP4CVAcum9k/aIqSgolJ4T8AAAA/kAQAAAAAAAABjQMAAGQAAAB6Wd7Gkr3ZP2aFSpMAR+E/AAAAP6AEAAAAAAAAAY4DAABkAAAAYr/nF9fc2T9mgAKkd0ThPwAAAD+gBAAAAAAAAAGPAwAAZAAAAEol8Wgb/Nk/ZHu6tO5B4T8AAAA/vwQAAAAAAAABkAMAAGQAAAD2XH0FwSTaP2R2csVlP+E/AAAAP78EAAAAAAAAAZEDAABkAAAAdrMHxSVH2j9ke7q07kHhPwAAAD/PBAAAAAAAAAGSAwAAZAAAAIj6EvOqbNo/ZoVKkwBH4T8AAAA/zwQAAAAAAAABkwMAAGQAAADab5vVzojaP2aFSpMAR+E/AAAAP94EAAAAAAAAAZQDAABkAAAAWMYllTOr2j9olCJhm07hPwAAAD/eBAAAAAAAAAGVAwAAZAAAAKo7rndXx9o/aplqUCRR4T8AAAA//gQAAAAAAAABlgMAAGQAAAD2sDZae+PaP2qesj+tU+E/AAAAP/4EAAAAAAAAAZcDAABkAAAAGkW9X1752j9qo/ouNlbhPwAAAD/+BAAAAAAAAAGYAwAAZAAAAKTowvYgDNs/bKhCHr9Y4T8AAAA/HQUAAAAAAAABmQMAAGQAAAAwjMiN4x7bP2qj+i42VuE/AAAAPx0FAAAAAAAAAZoDAABkAAAAUCBPk8Y02z9sqEIev1jhPwAAAD8dBQAAAAAAAAGbAwAAZAAAAKKV13XqUNs/bK2KDUhb4T8AAAA/PAUAAAAAAAABnAMAAGQAAABcGt/p7WnbP2yoQh6/WOE/AAAAPzwFAAAAAAAAAZ0DAABkAAAAfK5l79B/2z9qo/ouNlbhPwAAAD88BQAAAAAAAAGeAwAAZAAAADYzbWPUmNs/aqP6LjZW4T8AAAA/TAUAAAAAAAABnwMAAGQAAADut3TX17HbP2qZalAkUeE/AAAAP0wFAAAAAAAAAaADAABkAAAAPi39ufvN2z9qnrI/rVPhPwAAAD9rBQAAAAAAAAGhAwAAZAAAAPaxBC7/5ts/aJQiYZtO4T8AAAA/awUAAAAAAAABogMAAGQAAACwNgyiAgDcP2qesj+tU+E/AAAAP2sFAAAAAAAAAaMDAABkAAAALI2WYWci3D9qnrI/rVPhPwAAAD+KBQAAAAAAAAGkAwAAZAAAABTzn7KrQdw/ap6yP61T4T8AAAA/igUAAAAAAAABpQMAAGQAAADAKixPUWrcP2qZalAkUeE/AAAAP4oFAAAAAAAAAaYDAABkAAAABFM5WheW3D9oj9pxEkzhPwAAAD+pBQAAAAAAAAGnAwAAZAAAAIKpwxl8uNw/aIqSgolJ4T8AAAA/qQUAAAAAAAABqAMAAGQAAAACAE7Z4NrcP2aFSpMAR+E/AAAAP6kFAAAAAAAAAakDAABkAAAAgFbYmEX93D9olCJhm07hPwAAAD+5BQAAAAAAAAGqAwAAZAAAAJad48bKIt0/ZoVKkwBH4T8AAAA/uQUAAAAAAAABqwMAAGQAAAAS9G2GL0XdP2R2csVlP+E/AAAAP9gFAAAAAAAAAawDAABkAAAAkEr4RZRn3T9ke7q07kHhPwAAAD/YBQAAAAAAAAGtAwAAZAAAAAyhggX5id0/ZHEq1tw84T8AAAA/6AUAAAAAAAABrgMAAGQAAABeFgvoHKbdP2Js4uZTOuE/AAAAP+gFAAAAAAAAAa8DAABkAAAA6rkQf9+43T9ke7q07kHhPwAAAD/4BQAAAAAAAAGwAwAAZAAAAHRdFhaiy90/ZHu6tO5B4T8AAAA/+AUAAAAAAAABsQMAAGQAAABmEJs+RNvdP2R7urTuQeE/AAAAPwcGAAAAAAAAAbIDAABkAAAAxtKe+MXn3T9mgAKkd0ThPwAAAD8HBgAAAAAAAAGzAwAAZAAAAFzDH2fm6t0/ZoVKkwBH4T8AAAA/JgYAAAAAAAABtAMAAGQAAACIpCFEJ/HdP2qZalAkUeE/AAAAPyYGAAAAAAAAAbUDAABkAAAAuIUjIWj33T9qo/ouNlbhPwAAAD82BgAAAAAAAAG2AwAAZAAAAE52pI+I+t0/bK2KDUhb4T8AAAA/NgYAAAAAAAABtwMAAGQAAADoZiX+qP3dP263GuxZYOE/AAAAPzYGAAAAAAAAAbgDAABkAAAA6GYl/qj93T9utxrsWWDhPwAAAD82BgAAAAAAAAG5AwAAZAAAAOhmJf6o/d0/brca7Flg4T8AAAA/RgYAAAAAAAABugMAAGQAAADoZiX+qP3dP263GuxZYOE/AAAAP0YGAAAAAAAAAbsDAABkAAAA6GYl/qj93T9utxrsWWDhPwAAAD9lBgAAAAAAAAG8AwAAZAAAAOhmJf6o/d0/brca7Flg4T8AAAA/ZQYAAAAAAAABvQMAAGQAAADoZiX+qP3dP263GuxZYOE/AAAAP2UGAAAAAAAAAb4DAABkAAAAIPb/NqJpxj+42CLB3n7lPwAAAD8AAAAAAAAAAAG/AwAAZAAAACD2/zaiacY/uNgiwd5+5T8AAAA/EAAAAAAAAAABwAMAAGQAAAAg9v82omnGP7jYIsHefuU/AAAAPxAAAAAAAAAAAcEDAABkAAAAlFL6n99Wxj/QZAPt2MXlPwAAAD8vAAAAAAAAAAHCAwAAZAAAADyQ9uVdSsY/3sNbrwL25T8AAAA/LwAAAAAAAAABwwMAAGQAAAA8kPblXUrGP+4itHEsJuY/AAAAPy8AAAAAAAAAAcQDAABkAAAADK/0CB1Exj/8hlQj31jmPwAAAD9OAAAAAAAAAAHFAwAAZAAAAAyv9AgdRMY/DOFk9n+G5j8AAAA/TgAAAAAAAAABxgMAAGQAAACw7PBOmzfGPxo7dckgtOY/AAAAP14AAAAAAAAAAccDAABkAAAAKEnrt9gkxj8olYWcweHmPwAAAD9eAAAAAAAAAAHIAwAAZAAAAGjE40PVC8Y/MNYtw7UC5z8AAAA/XgAAAAAAAAAByQMAAGQAAADgIN6sEvnFPzwX1umpI+c/AAAAP30AAAAAAAAAAcoDAABkAAAAhF7a8pDsxT9GUzYhFULnPwAAAD99AAAAAAAAAAHLAwAAZAAAACic1jgP4MU/THYurNNT5z8AAAA/fQAAAAAAAAABzAMAAGQAAAD4utRbztnFP1So/gQtbec/AAAAP40AAAAAAAAAAc0DAABkAAAAQDbN58rAxT9e5F48mIvnPwAAAD+NAAAAAAAAAAHOAwAAZAAAABRVywqKusU/bEj/7Uq+5z8AAAA/rAAAAAAAAAABzwMAAGQAAADgc8ktSbTFP3yiD8Hr6+c/AAAAP6wAAAAAAAAAAdADAABkAAAA4HPJLUm0xT+KAWiDFRzoPwAAAD+8AAAAAAAAAAHRAwAAZAAAAOBzyS1JtMU/mmpQJFFR6D8AAAA/vAAAAAAAAAAB0gMAAGQAAAAUVcsKirrFP6rO8NUDhOg/AAAAP8sAAAAAAAAAAdMDAABkAAAAFFXLCoq6xT+6KAGppLHoPwAAAD/LAAAAAAAAAAHUAwAAZAAAAGwXz8QLx8U/yIIRfEXf6D8AAAA/6wAAAAAAAAAB1QMAAGQAAACc+NChTM3FP9TSkXDUB+k/AAAAP+sAAAAAAAAAAdYDAABkAAAA0NnSfo3TxT/iLKJDdTXpPwAAAD/rAAAAAAAAAAHXAwAAZAAAAPi61FvO2cU/7nwiOARe6T8AAAA/CgEAAAAAAAAB2AMAAGQAAAAonNY4D+DFP/7WMguli+k/AAAAPwoBAAAAAAAAAdkDAABkAAAAKJzWOA/gxT8KLPvuvLbpPwAAAD8KAQAAAAAAAAHaAwAAZAAAAOAg3qwS+cU/GpCboG/p6T8AAAA/NwEAAAAAAAAB2wMAAGQAAAAQAuCJU//FPyz+yzA0Ieo/AAAAPzcBAAAAAAAAAdwDAABkAAAAaMTjQ9ULxj88XSTzXVHqPwAAAD83AQAAAAAAAAHdAwAAZAAAAMiG5/1WGMY/SLLs1nV86j8AAAA/RwEAAAAAAAAB3gMAAGQAAAAoSeu32CTGP1T43Ozyn+o/AAAAP0cBAAAAAAAAAd8DAABkAAAAgAvvcVoxxj9cOYUT58DqPwAAAD9mAQAAAAAAAAHgAwAAZAAAANzN8ivcPcY/ZGYNfbfX6j8AAAA/ZgEAAAAAAAAB4QMAAGQAAACUUvqf31bGP2qJBQh26eo/AAAAP2YBAAAAAAAAAeIDAABkAAAAyDP8fCBdxj9uom20IvbqPwAAAD+FAQAAAAAAAAHjAwAAZAAAAPQU/llhY8Y/cKz9kjT76j8AAAA/hQEAAAAAAAAB5AMAAGQAAAD0FP5ZYWPGP3Cs/ZI0++o/AAAAP4UBAAAAAAAAAeUDAABkAAAAyDP8fCBdxj9wrP2SNPvqPwAAAD+VAQAAAAAAAAHmAwAAZAAAADyQ9uVdSsY/YFc1rxzQ6j8AAAA/lQEAAAAAAAAB5wMAAGQAAADczfIr3D3GP1T43Ozyn+o/AAAAP7QBAAAAAAAAAegDAABkAAAAgAvvcVoxxj9AgBx+HGPqPwAAAD+0AQAAAAAAAAHpAwAAZAAAAIAL73FaMcY/KPQ7UiIc6j8AAAA/xAEAAAAAAAAB6gMAAGQAAABQKu2UGSvGPw4707xXvuk/AAAAP8QBAAAAAAAAAesDAABkAAAAgAvvcVoxxj/oWSqtRUzpPwAAAD/TAQAAAAAAAAHsAwAAZAAAANzN8ivcPcY/xGmpz5jS6D8AAAA/0wEAAAAAAAAB7QMAAGQAAACUUvqf31bGP5pqUCRRUeg/AAAAP/MBAAAAAAAAAe4DAABkAAAAIPb/NqJpxj9uV9e75cXnPwAAAD/zAQAAAAAAAAHvAwAAZAAAANh6B6ulgsY/SF3G/yZH5z8AAAA/8wEAAAAAAAAB8AMAAGQAAADA4BD86aHGPyBjtUNoyOY/AAAAPwICAAAAAAAAAfEDAABkAAAABAkeB7DNxj/2aKSHqUnmPwAAAD8CAgAAAAAAAAHyAwAAZAAAABhQKTU188Y/0nPbunPN5T8AAAA/IgIAAAAAAAAB8wMAAGQAAABYeDZA+x7HP66XeprqXeU/AAAAPyICAAAAAAAAAfQDAABkAAAARN4/kT8+xz+KwGFp6vDkPwAAAD8xAgAAAAAAAAH1AwAAZAAAANCBRSgCUcc/chbRobqa5D8AAAA/MQIAAAAAAAAB9gMAAGQAAABYJUu/xGPHP1p20LicSeQ/AAAAP0ECAAAAAAAAAfcDAABkAAAAEKpSM8h8xz9A2xe/B/vjPwAAAD9BAgAAAAAAAAH4AwAAZAAAAMwuWqfLlcc/KErvo4Sx4z8AAAA/YAIAAAAAAAAB+QMAAGQAAAD4D1yEDJzHPxbcvhPAeeM/AAAAP2ACAAAAAAAAAfoDAABkAAAAWNJfPo6oxz8CVSbXTjXjPwAAAD9gAgAAAAAAAAH7AwAAZAAAAISzYRvPrsc/7M2Nmt3w4j8AAAA/fwIAAAAAAAAB/AMAAGQAAABY0l8+jqjHP9Q8ZX9ap+I/AAAAP38CAAAAAAAAAf0DAABkAAAAhLNhG8+uxz+6jYzIoU7iPwAAAD9/AgAAAAAAAAH+AwAAZAAAACjxXWFNosc/ovxjrR4F4j8AAAA/nwIAAAAAAAAB/wMAAGQAAADMLlqny5XHP5SYw/tr0uE/AAAAP58CAAAAAAAAAQAEAABkAAAAoE1YyoqPxz+KYauzibbhPwAAAD+fAgAAAAAAAAEBBAAAZAAAAGxsVu1Jicc/hkhDB92p4T8AAAA/vgIAAAAAAAABAgQAAGQAAAAQqlIzyHzHP4ZIQwfdqeE/AAAAP74CAAAAAAAAAQMEAABkAAAA4MhQVod2xz+GSEMH3anhPwAAAD++AgAAAAAAAAEEBAAAZAAAACxESeKDXcc/kpN7DOPP4T8AAAA/3QIAAAAAAAABBQQAAGQAAACgoENLwUrHP5zUIzPX8OE/AAAAP90CAAAAAAAAAQYEAABkAAAAMJc0Y7oYxz+kCzx7uQziPwAAAD/dAgAAAAAAAAEHBAAAZAAAAHQSLe+2/8Y/tGqUPeM84j8AAAA/7QIAAAAAAAABCAQAAGQAAAAYUCk1NfPGP8bnnJtCfOI/AAAAP+0CAAAAAAAAAQkEAABkAAAAjKwjnnLgxj/cZKX5obviPwAAAD/8AgAAAAAAAAEKBAAAZAAAANQnHCpvx8Y/9gnu0UgP4z8AAAA//AIAAAAAAAABCwQAAGQAAAAgoxS2a67GPxK+DniKauM/AAAAPxwDAAAAAAAAAQwEAABkAAAAwOAQ/Omhxj8ubecuQ8PjPwAAAD8cAwAAAAAAAAENBAAAZAAAACCjFLZrrsY/SBd49nIZ5D8AAAA/KwMAAAAAAAABDgQAAGQAAABMhBaTrLTGP2K3eN+QauQ/AAAAPysDAAAAAAAAAQ8EAABkAAAA7MES2Sqoxj9+ZlGWScPkPwAAAD87AwAAAAAAAAEQBAAAZAAAAJT/Dh+pm8Y/mAZSf2cU5T8AAAA/OwMAAAAAAAABEQQAAGQAAAA4PQtlJ4/GP7Cw4kaXauU/AAAAP1oDAAAAAAAAARIEAABkAAAAfLgD8SN2xj/KRlNRo7blPwAAAD9aAwAAAAAAAAETBAAAZAAAAFTXARTjb8Y/3s3rjRT75T8AAAA/agMAAAAAAAABFAQAAGQAAAD0FP5ZYWPGP/ZopIepSeY/AAAAP2oDAAAAAAAAARUEAABkAAAAlFL6n99Wxj8UDu1fUJ3mPwAAAD95AwAAAAAAAAEWBAAAZAAAAAyv9AgdRMY/LLh9J4Dz5j8AAAA/eQMAAAAAAAABFwQAAGQAAACAC+9xWjHGP0Q/FmTxN+c/AAAAP5kDAAAAAAAAARgEAABkAAAAKEnrt9gkxj9WvB7CUHfnPwAAAD+ZAwAAAAAAAAEZBAAAZAAAAPRn6dqXHsY/ZiUHY4ys5z8AAAA/mQMAAAAAAAABGgQAAGQAAABoxOND1QvGP3aTN/NQ5Oc/AAAAP6gDAAAAAAAAARsEAABkAAAAEALgiVP/xT+K/B+UjBnoPwAAAD+oAwAAAAAAAAEcBAAAZAAAAIRe2vKQ7MU/mFYwZy1H6D8AAAA/xwMAAAAAAAABHQQAAGQAAAAonNY4D+DFP6SwQDrOdOg/AAAAP8cDAAAAAAAAAR4EAABkAAAA+LrUW87ZxT+wAMEuXZ3oPwAAAD/HAwAAAAAAAAEfBAAAZAAAACic1jgP4MU/vkFpVVG+6D8AAAA/5wMAAAAAAAABIAQAAGQAAAD4utRbztnFP8RzOa6q1+g/AAAAP+cDAAAAAAAAASEEAABkAAAAKJzWOA/gxT/Mm3ko8uvoPwAAAD/nAwAAAAAAAAEiBAAAZAAAAFR92BVQ5sU/0LkpxCf76D8AAAA/BgQAAAAAAAABIwQAAGQAAACEXtrykOzFP9TSkXDUB+k/AAAAPwYEAAAAAAAAASQEAABkAAAAEALgiVP/xT/a+tHqGxzpPwAAAD8GBAAAAAAAAAElBAAAZAAAAGjE40PVC8Y/3hM6l8go6T8AAAA/FgQAAAAAAAABJgQAAGQAAACcpeUgFhLGP+Ix6jL+N+k/AAAAPxYEAAAAAAAAAScEAABkAAAAyIbn/VYYxj/oVOK9vEnpPwAAAD81BAAAAAAAAAEoBAAAZAAAAMiG5/1WGMY/8ov6BZ9l6T8AAAA/NQQAAAAAAAABKQQAAGQAAAD0Z+nalx7GP/au8pBdd+k/AAAAPzUEAAAAAAAAASoEAABkAAAA9Gfp2pcexj/8zKIsk4bpPwAAAD9UBAAAAAAAAAErBAAAZAAAAMiG5/1WGMY/Av9yheyf6T8AAAA/VAQAAAAAAAABLAQAAGQAAACcpeUgFhLGPwgdIyEir+k/AAAAP1QEAAAAAAAAAS0EAABkAAAAQOPhZpQFxj8SVDtpBMvpPwAAAD9zBAAAAAAAAAEuBAAAZAAAAEDj4WaUBcY/GpXjj/jr6T8AAAA/cwQAAAAAAAABLwQAAGQAAADgIN6sEvnFPybgG5X+Eeo/AAAAP3MEAAAAAAAAATAEAABkAAAAhF7a8pDsxT80K1SaBDjqPwAAAD+TBAAAAAAAAAExBAAAZAAAACic1jgP4MU/PGe00W9W6j8AAAA/kwQAAAAAAAABMgQAAGQAAADQ2dJ+jdPFP0ioXPhjd+o/AAAAP5MEAAAAAAAAATMEAABkAAAAtJLHUAiuxT9M1eRhNI7qPwAAAD+iBAAAAAAAAAE0BAAAZAAAALSSx1AIrsU/TNXkYTSO6j8AAAA/ogQAAAAAAAABNQQAAGQAAAC0ksdQCK7FP0zV5GE0juo/AAAAP8EEAAAAAAAAATYEAABkAAAAtJLHUAiuxT9M1eRhNI7qPwAAAD/BBAAAAAAAAAE3BAAAZAAAAPBphYKfJcg/uH60+gZH4j8AAAA/AAAAAAAAAAABOAQAAGQAAAB8DYsZYjjIP9AZbfSbleI/AAAAPx8AAAAAAAAAATkEAABkAAAAfA2LGWI4yD/QGW30m5XiPwAAAD8fAAAAAAAAAAE6BAAAZAAAAHwNixliOMg/0Blt9JuV4j8AAAA/HwAAAAAAAAABOwQAAGQAAAB8DYsZYjjIP9AZbfSbleI/AAAAPy8AAAAAAAAAATwEAABkAAAAfA2LGWI4yD/QGW30m5XiPwAAAD8vAAAAAAAAAAE9BAAAZAAAAHwNixliOMg/0Blt9JuV4j8AAAA/TgAAAAAAAAABPgQAAGQAAAAEXqUv7o/IP+i5bd255uI/AAAAP04AAAAAAAAAAT8EAABkAAAApEi29DXIyD/w4a1XAfviPwAAAD9OAAAAAAAAAAFABAAAZAAAALQ81qGEMsk/9gnu0UgP4z8AAAA/XgAAAAAAAAABQQQAAGQAAABU1Pvlla/JP/5FTgm0LeM/AAAAP20AAAAAAAAAAUIEAABkAAAAYHUwEq5eyj8OpabL3V3jPwAAAD9tAAAAAAAAAAFDBAAAZAAAABBUYYREAcs/GvUmwGyG4z8AAAA/fQAAAAAAAAABRAQAAGQAAACACoXrFHjLPyIxh/fXpOM/AAAAP30AAAAAAAAAAUUEAABkAAAAwN+mdaToyz8sY1dQMb7jPwAAAD+cAAAAAAAAAAFGBAAAZAAAALg50HM3csw/MoZP2+/P4z8AAAA/nAAAAAAAAAABRwQAAGQAAABsGAHmzRTNPzzCrxJb7uM/AAAAP5wAAAAAAAAAAUgEAABkAAAAdLk1EubDzT9G/g9KxgzkPwAAAD+7AAAAAAAAAAFJBAAAZAAAAOQcbvh/f84/Tj+4cLot5D8AAAA/uwAAAAAAAAABSgQAAGQAAADA3KBHVyjPP1qFqIY3UeQ/AAAAP7sAAAAAAAAAAUsEAABkAAAAuDbKReqxzz9kwQi+om/kPwAAAD/bAAAAAAAAAAFMBAAAZAAAAMLXeDOeGtA/bv1o9Q2O5D8AAAA/2wAAAAAAAAABTQQAAGQAAABWdQ4hiGLQP3Y+ERwCr+Q/AAAAP9sAAAAAAAAAAU4EAABkAAAAUiIjoFGn0D+Ek9n/GdrkPwAAAD/6AAAAAAAAAAFPBAAAZAAAAE7PNx8b7NA/kNSBJg775D8AAAA/+gAAAAAAAAABUAQAAGQAAAB6XU57JTfRP5wacjyLHuU/AAAAP/oAAAAAAAAAAVEEAABkAAAAGkhfQG1v0T+oavIwGkflPwAAAD8JAQAAAAAAAAFSBAAAZAAAAIpRbih0odE/sKuaVw5o5T8AAAA/CQEAAAAAAAABUwQAAGQAAAAsPH/tu9nRP7jisp/wg+U/AAAAPykBAAAAAAAAAVQEAABkAAAAYhcRISQV0j/ACvMZOJjlPwAAAD8pAQAAAAAAAAFVBAAAZAAAAAICIuZrTdI/xC3rpPap5T8AAAA/OAEAAAAAAAABVgQAAGQAAAB0CzHOcn/SP8xQ4y+1u+U/AAAAPzgBAAAAAAAAAVcEAABkAAAATiS/R1mu0j/SbpPL6srlPwAAAD9IAQAAAAAAAAFYBAAAZAAAAJJMzFIf2tI/2qrzAlbp5T8AAAA/SAEAAAAAAAABWQQAAGQAAACaRlypRg/TP+Lcw1uvAuY/AAAAP3YBAAAAAAAAAVoEAABkAAAAPDFtbo5H0z/qGCSTGiHmPwAAAD92AQAAAAAAAAFbBAAAZAAAAEQr/cS1fNM/8kr063M65j8AAAA/dgEAAAAAAAABXAQAAGQAAABOJY0b3bHTP/ht7HYyTOY/AAAAP5UBAAAAAAAAAV0EAABkAAAAhgAfT0Xt0z/8hlQj31jmPwAAAD+VAQAAAAAAAAFeBAAAZAAAAF4ZrcgrHNQ//pp04AJj5j8AAAA/lQEAAAAAAAABXwQAAGQAAAA6MjtCEkvUPwa03Iyvb+Y/AAAAP6UBAAAAAAAAAWAEAABkAAAArDtKKhl91D8IyPxJ03nmPwAAAD+lAQAAAAAAAAFhBAAAZAAAABxFWRIgr9Q/DOFk9n+G5j8AAAA/xAEAAAAAAAABYgQAAGQAAAD4XeeLBt7UPxD1hLOjkOY/AAAAP8QBAAAAAAAAAWMEAABkAAAA1HZ1Be0M1T8QBF2BPpjmPwAAAD/EAQAAAAAAAAFkBAAAZAAAAFLN/8RRL9U/FBh9PmKi5j8AAAA/1AEAAAAAAAABZQQAAGQAAACU9QzQF1vVPxgsnfuFrOY/AAAAP9QBAAAAAAAAAWYEAABkAAAACP8buB6N1T8cVN11zcDmPwAAAD/zAQAAAAAAAAFnBAAAZAAAABD5qw5GwtU/KJA9rTjf5j8AAAA/8wEAAAAAAAABaAQAAGQAAADqETqILPHVPy7CDQaS+OY/AAAAPwMCAAAAAAAAAWkEAABkAAAAZmjER5ET1j829N1e6xHnPwAAAD8DAgAAAAAAAAFqBAAAZAAAAE7OzZjVMtY/PBfW6akj5z8AAAA/EgIAAAAAAAABawQAAGQAAACgQ1Z7+U7WP0I1hoXfMuc/AAAAPxICAAAAAAAAAWwEAABkAAAAhKlfzD1u1j9GUzYhFULnPwAAAD8yAgAAAAAAAAFtBAAAZAAAAJrwavrCk9Y/THHmvEpR5z8AAAA/MgIAAAAAAAABbgQAAGQAAADeGHgFib/WP1KjthWkauc/AAAAPzICAAAAAAAAAW8EAABkAAAAIkGFEE/r1j9ay/aP637nPwAAAD9RAgAAAAAAAAFwBAAAZAAAAGRpkhsVF9c/Xu7uGqqQ5z8AAAA/UQIAAAAAAAABcQQAAGQAAAASoR64uj/XP2Ybd4R6p+c/AAAAP1ECAAAAAAAAAXIEAABkAAAAWMkrw4Br1z9qNN8wJ7TnPwAAAD9wAgAAAAAAAAFzBAAAZAAAAMbSOquHndc/bk1H3dPA5z8AAAA/cAIAAAAAAAABdAQAAGQAAAA43EmTjs/XP3Bmr4mAzec/AAAAP3ACAAAAAAAAAXUEAABkAAAAEvXXDHX+1z92hF8lttznPwAAAD+AAgAAAAAAAAF2BAAAZAAAAL4sZKkaJ9g/frHnjobz5z8AAAA/gAIAAAAAAAABdwQAAGQAAACcRfIiAVbYP4TU3xlFBeg/AAAAP58CAAAAAAAAAXgEAABkAAAA4G3/LceB2D+KAWiDFRzoPwAAAD+fAgAAAAAAAAF5BAAAZAAAAE53DhbOs9g/jh8YH0sr6D8AAAA/rwIAAAAAAAABegQAAGQAAAAskJyPtOLYP5Q9yLqAOug/AAAAP68CAAAAAAAAAXsEAABkAAAAPtenvTkI2T+YVjBnLUfoPwAAAD++AgAAAAAAAAF8BAAAZAAAAIL/tMj/M9k/nn5w4XRb6D8AAAA/vgIAAAAAAAABfQQAAGQAAABgGENC5mLZP6KcIH2qaug/AAAAP94CAAAAAAAAAX4EAABkAAAA0CFSKu2U2T+q0zjFjIboPwAAAD/eAgAAAAAAAAF/BAAAZAAAAEIrYRL0xtk/sgUJHuaf6D8AAAA/3gIAAAAAAAABgAQAAGQAAABYcmxAeezZP7gZKdsJqug/AAAAP/0CAAAAAAAAAYEEAABkAAAADvdztHwF2j++QWlVUb7oPwAAAD/9AgAAAAAAAAGCBAAAZAAAAPZcfQXBJNo/wFWJEnXI6D8AAAA//QIAAAAAAAABgwQAAGQAAACy4YR5xD3aP8RzOa6q1+g/AAAAPwwDAAAAAAAAAYQEAABkAAAAiPoS86ps2j/MoMEXe+7oPwAAAD8MAwAAAAAAAAGFBAAAZAAAAPwDItuxnto/1uFpPm8P6T8AAAA/LAMAAAAAAAABhgQAAGQAAAAE/rEx2dPaP+AdynXaLek/AAAAPywDAAAAAAAAAYcEAABkAAAAegfBGeAF2z/mRQrwIULpPwAAAD87AwAAAAAAAAGIBAAAZAAAAOgQ0AHnN9s/6m1KamlW6T8AAAA/OwMAAAAAAAABiQQAAGQAAABcGt/p7WnbP/akYrJLcuk/AAAAP0sDAAAAAAAAAYoEAABkAAAAZBRvQBWf2z/+1jILpYvpPwAAAD9LAwAAAAAAAAGLBAAAZAAAAD4t/bn7zds/BgkDZP6k6T8AAAA/agMAAAAAAAABjAQAAGQAAABGJ40QIwPcPw4707xXvuk/AAAAP2oDAAAAAAAAAY0EAABkAAAATiEdZ0o43D8SWYNYjc3pPwAAAD9qAwAAAAAAAAGOBAAAZAAAAMAqLE9Ratw/FoHD0tTh6T8AAAA/bwMAAAAAAAABjwQAAGQAAADIJLyleJ/cPyC42xq3/ek/AAAAP28DAAAAAAAAAZAEAABkAAAAXsJRk2Ln3D8o9DtSIhzqPwAAAD+OAwAAAAAAAAGRBAAAZAAAAPJf54BML90/NjosaJ8/6j8AAAA/jgMAAAAAAAABkgQAAGQAAADCK/oi1W3dP0CAHH4cY+o/AAAAP44DAAAAAAAAAZMEAABkAAAAmkSInLuc3T9IvHy1h4HqPwAAAD+tAwAAAAAAAAGUBAAAZAAAALCLk8pAwt0/UOS8L8+V6j8AAAA/rQMAAAAAAAABlQQAAGQAAACW8ZwbheHdP1YM/akWquo/AAAAP60DAAAAAAAAAZYEAABkAAAAcgorlWsQ3j9gSF3hgcjqPwAAAD/NAwAAAAAAAAGXBAAAZAAAAIpRNsPwNd4/aHXlSlLf6j8AAAA/zQMAAAAAAAABmAQAAGQAAABeasQ812TeP3K71WDPAus/AAAAP80DAAAAAAAAAZkEAABkAAAA3sBO/DuH3j968u2osR7rPwAAAD/cAwAAAAAAAAGaBAAAZAAAAMYmWE2Apt4/gh92EoI16z8AAAA/3AMAAAAAAAABmwQAAGQAAAAWnOAvpMLeP4ZCbp1AR+s/AAAAP/sDAAAAAAAAAZwEAABkAAAAOjBnNYfY3j+Oaq4XiFvrPwAAAD/7AwAAAAAAAAGdBAAAZAAAAMbTbMxJ694/ko2mokZt6z8AAAA/+wMAAAAAAAABngQAAGQAAAC2hvH06/reP5arVj58fOs/AAAAPxsEAAAAAAAAAZ8EAABkAAAAelh0QE0E3z+axL7qKInrPwAAAD8bBAAAAAAAAAGgBAAAZAAAAOZn89EsAd8/ntOWuMOQ6z8AAAA/GwQAAAAAAAABoQQAAGQAAADmZ/PRLAHfP6LiboZemOs/AAAAPzoEAAAAAAAAAaIEAABkAAAAiqXvF6v03j+i4m6GXpjrPwAAAD86BAAAAAAAAAGjBAAAZAAAACrj610p6N4/ouJuhl6Y6z8AAAA/OgQAAAAAAAABpAQAAGQAAABCfeIM5cjeP5rEvuooies/AAAAP1kEAAAAAAAAAaUEAABkAAAAmkVWcD+g3j+Wpg5P83nrPwAAAD9ZBAAAAAAAAAGmBAAAZAAAAL4syPZYcd4/lpc2gVhy6z8AAAA/WQQAAAAAAAABpwQAAGQAAADuYLVU0DLeP5J+ztSrZes/AAAAP2kEAAAAAAAAAagEAABkAAAA8rOg1Qbu3T+KVo5aZFHrPwAAAD9pBAAAAAAAAAGpBAAAZAAAAIz3DMVdrN0/ghouI/ky6z8AAAA/iAQAAAAAAAABqgQAAGQAAAD6WXfXc2TdP3rjFdsWF+s/AAAAP4gEAAAAAAAAAasEAABkAAAAlp3jxsoi3T9wrP2SNPvqPwAAAD+YBAAAAAAAAAGsBAAAZAAAANQeTPyf1Nw/ZGtVbEDa6j8AAAA/mAQAAAAAAAABrQQAAGQAAACSSSpyEGTcP1gb1Xexseo/AAAAP6cEAAAAAAAAAa4EAABkAAAAFkaLM+L82z9IqFz4Y3fqPwAAAD+nBAAAAAAAAAGvBAAAZAAAALzWcvqWq9s/OD90VyhC6j8AAAA/xwQAAAAAAAABsAQAAGQAAABcGt/p7WnbPybgG5X+Eeo/AAAAP8cEAAAAAAAAAbEEAABkAAAAXm3KaiQl2z8ai1Ox5ubpPwAAAD/HBAAAAAAAAAGyBAAAZAAAADbfsw4a2to/DDaLzc676T8AAAA/1gQAAAAAAAABswQAAGQAAADMIiD+cJjaPwL6KpZjnek/AAAAP9YEAAAAAAAAAbQEAABkAAAAdrMHxSVH2j/6vcpe+H7pPwAAAD/1BAAAAAAAAAG1BAAAZAAAALQ0cPr6+Nk/8oayFhZj6T8AAAA/9QQAAAAAAAABtgQAAGQAAABMeNzpUbfZP+ZPms4zR+k/AAAAP/UEAAAAAAAAAbcEAABkAAAAro3LJAp/2T/eGIKGUSvpPwAAAD8VBQAAAAAAAAG4BAAAZAAAAA6jul/CRtk/1uFpPm8P6T8AAAA/FQUAAAAAAAABuQQAAGQAAAAeQyG4VvLYP8qWMTlp6eg/AAAAPxUFAAAAAAAAAboEAABkAAAAODAD6EiO2D+8LUmYLbToPwAAAD80BQAAAAAAAAG7BAAAZAAAAB7vZ2OcM9g/qMmo5nqB6D8AAAA/NAUAAAAAAAABvAQAAGQAAABccNCYceXXP5xvmBPaU+g/AAAAPzQFAAAAAAAAAb0EAABkAAAA9LM8iMij1z+SLvDs5TLoPwAAAD9TBQAAAAAAAAG+BAAAZAAAAARUo+BcT9c/hNknCc4H6D8AAAA/UwUAAAAAAAABvwQAAGQAAAAW9Ak58frWP3aO7wPI4ec/AAAAP1MFAAAAAAAAAcAEAABkAAAAyNFs1wOa1j9qNN8wJ7TnPwAAAD9jBQAAAAAAAAHBBAAAZAAAAESBUsF3QtY/WtrOXYaG5z8AAAA/YwUAAAAAAAABwgQAAGQAAACCArv2TPTVP06KTmn3Xec/AAAAP4EFAAAAAAAAAcMEAABkAAAAsjaoVMS11T9GTu4xjD/nPwAAAD+BBQAAAAAAAAHEBAAAZAAAAE56FEQbdNU/OAO2LIYZ5z8AAAA/gQUAAAAAAAABxQQAAGQAAABaGnucrx/VPyyu7Uhu7uY/AAAAP6AFAAAAAAAAAcYEAABkAAAAqOheqeLB1D8gXm1U38XmPwAAAD+gBQAAAAAAAAHHBAAAZAAAAFB5RnCXcNQ/FBM1T9mf5j8AAAA/oAUAAAAAAAAByAQAAGQAAACO+q6lbCLUPwjI/EnTeeY/AAAAP8AFAAAAAAAAAckEAABkAAAAYmyYSWLX0z/6gQw0VlbmPwAAAD/ABQAAAAAAAAHKBAAAZAAAADjege1XjNM/8jscHtky5j8AAAA/wAUAAAAAAAABywQAAGQAAAAOUGuRTUHTP+b6c/fkEeY/AAAAP98FAAAAAAAAAcwEAABkAAAA7g7QDKHm0j/apasTzeblPwAAAD/fBQAAAAAAAAHNBAAAZAAAAACvNmU1ktI/ykELYhq05T8AAAA/3wUAAAAAAAABzgQAAGQAAAA+MJ+aCkTSP7jisp/wg+U/AAAAP+4FAAAAAAAAAc8EAABkAAAA1nMLimEC0j+ul3qa6l3lPwAAAD/uBQAAAAAAAAHQBAAAZAAAAIAE81AWsdE/oEKyttIy5T8AAAA/DgYAAAAAAAAB0QQAAGQAAAAmldoXy1/RP5TyMcJDCuU/AAAAPw4GAAAAAAAAAdIEAABkAAAAZBZDTaAR0T+Gp/m8PeTkPwAAAD8OBgAAAAAAAAHTBAAAZAAAAKKXq4J1w9A/fmEJp8DA5D8AAAA/LQYAAAAAAAAB1AQAAGQAAAA+2xdyzIHQP3IW0aG6muQ/AAAAPy0GAAAAAAAAAdUEAABkAAAABgCGPmRG0D9m1Sh7xnnkPwAAAD8tBgAAAAAAAAHWBAAAZAAAADo0c5zbB9A/XpSAVNJY5D8AAAA/TAYAAAAAAAAB1wQAAGQAAADU0MD0pZLPP05EAGBDMOQ/AAAAP0wGAAAAAAAAAdgEAABkAAAAaBqdjdUbzz9G/g9KxgzkPwAAAD9MBgAAAAAAAAHZBAAAZAAAAJyhdWyDmM4/OLPXRMDm4z8AAAA/XAYAAAAAAAAB2gQAAGQAAAD8CVAochvOPzByLx7MxeM/AAAAP1wGAAAAAAAAAdsEAABkAAAAwDQunuKqzT8iMYf316TjPwAAAD97BgAAAAAAAAHcBAAAZAAAAHxfDBRTOs0/HP+2nn6L4z8AAAA/ewYAAAAAAAAB3QQAAGQAAABwa+xmBNDMPxK5xogBaOM/AAAAP3sGAAAAAAAAAd4EAABkAAAA/LTI/zNZzD8Gc9ZyhETjPwAAAD+aBgAAAAAAAAHfBAAAZAAAAOzAqFLl7ss//DEuTJAj4z8AAAA/mgYAAAAAAAAB4AQAAGQAAABscI48WZfLP/LwhSWcAuM/AAAAP5oGAAAAAAAAAeEEAABkAAAAyIV9dxFfyz/ovrXMQuniPwAAAD+6BgAAAAAAAAHiBAAAZAAAAFh8bo8KLcs/5Ju9QYTX4j8AAAA/ugYAAAAAAAAB4wQAAGQAAABANWNhhQfLP+CHnYRgzeI/AAAAP7oGAAAAAAAAAeQEAABkAAAA6HJfpwP7yj/gh52EYM3iPwAAAD/ZBgAAAAAAAAHlBAAAZAAAALSRXcrC9Mo/4IJVldfK4j8AAAA/2QYAAAAAAAAB5gQAAGQAAAC0kV3KwvTKP+CCVZXXyuI/AAAAP9kGAAAAAAAAAecEAABkAAAAtJFdysL0yj/gglWV18riPwAAAD/ZBgAAAAAAAAHoBAAAZAAAAGjDeb2PUss/7txlaHj44j8AAAA/6AYAAAAAAAAB6QQAAGQAAADwE5TTG6rLP/wxLkyQI+M/AAAAPwgHAAAAAAAAAeoEAABkAAAAXHfMubVlzD8OpabL3V3jPwAAAD8IBwAAAAAAAAHrBAAAZAAAANwhEM7URs0/IBgfSyuY4z8AAAA/CAcAAAAAAAAB7AQAAGQAAADQ1WLK+lnOPzSQ37kB1eM/AAAAPycHAAAAAAAAAe0EAABkAAAAqEKqmJtHzz9KIQjVhB7kPwAAAD8nBwAAAAAAAAHuBAAAZAAAAHxcgKehM9A/YKigEfZi5D8AAAA/JwcAAAAAAAAB7wQAAGQAAAACWq8898/QP3pXeciuu+Q/AAAAPzcHAAAAAAAAAfAEAABkAAAAhFfe0Uxs0T+cGnI8ix7lPwAAAD83BwAAAAAAAAHxBAAAZAAAAMDZFNulIdI/tMlK80N35T8AAAA/VgcAAAAAAAAB8gQAAGQAAACI/1B7wenSP9Jz27pzzeU/AAAAP1YHAAAAAAAAAfMEAABkAAAACv1/EBeG0z/qDpS0CBzmPwAAAD9WBwAAAAAAAAH0BAAAZAAAACLrLxSNJdQ//pUs8Xlg5j8AAAA/dQcAAAAAAAAB9QQAAGQAAAB4B13MobvUPxgsnfuFrOY/AAAAP3UHAAAAAAAAAfYEAABkAAAAODMJFpZO1T8svcUWCfbmPwAAAD91BwAAAAAAAAH3BAAAZAAAAJqcsaUI1dU/QjA+llYw5z8AAAA/mAcAAAAAAAAB+AQAAGQAAADOJFhYOlXWP06KTmn3Xec/AAAAP5gHAAAAAAAAAfkEAABkAAAAour6UOrI1j9c3xZND4nnPwAAAD+YBwAAAAAAAAH6BAAAZAAAAEzPm2xZNtc/ajTfMCe05z8AAAA/qAcAAAAAAAAB+wQAAGQAAADG0jqrh53XP3iYf+LZ5uc/AAAAP6gHAAAAAAAAAfwEAABkAAAAcLfbxvYK2D+MC/hhJyHoPwAAAD/HBwAAAAAAAAH9BAAAZAAAAEZ9fr+mftg/mmUINchO6D8AAAA/xwcAAAAAAAAB/gQAAGQAAAAskJyPtOLYP6a1iClXd+g/AAAAP9cHAAAAAAAAAf8EAABkAAAAvC0yfZ4q2T+4FOHrgKfoPwAAAD/XBwAAAAAAAAEABQAAZAAAABadSrbpe9k/wFrRAf7K6D8AAAA/5gcAAAAAAAABAQUAAGQAAAAG/eNdVdDZP8ybeSjy6+g/AAAAP+YHAAAAAAAAAQIFAABkAAAAYGz8lqAh2j/U3CFP5gzpPwAAAD8GCAAAAAAAAAEDBQAAZAAAALbbFNDrcto/4iyiQ3U16T8AAAA/BggAAAAAAAABBAUAAGQAAAB4WqyaFsHaP+xyklnyWOk/AAAAPwYIAAAAAAAAAQUFAABkAAAAsjU+zn782j/6vcpe+H7pPwAAAD8lCAAAAAAAAAEGBQAAZAAAAFAgT5PGNNs/AvXiptqa6T8AAAA/JQgAAAAAAAABBwUAAGQAAACG++DGLnDbPw5Kq4ryxek/AAAAPyUIAAAAAAAAAQgFAABkAAAA7rd019ex2z8akJugb+npPwAAAD9ECAAAAAAAAAEJBQAAZAAAAIyihZwf6ts/JNaLtuwM6j8AAAA/RAgAAAAAAAABCgUAAGQAAAD+q5SEJhzcPzQwnImNOuo/AAAAP0QIAAAAAAAAAQsFAABkAAAAOIcmuI5X3D9AgBx+HGPqPwAAAD9UCAAAAAAAAAEMBQAAZAAAAG5iuOv2ktw/TMtUgyKJ6j8AAAA/VAgAAAAAAAABDQUAAGQAAADea8fT/cTcP1wv9TTVu+o/AAAAP3MIAAAAAAAAAQ4FAABkAAAA6mVXKiX63D9qhL0Y7ebqPwAAAD9zCAAAAAAAAAEPBQAAZAAAACBB6V2NNd0/dtQ9DXwP6z8AAAA/cwgAAAAAAAABEAUAAGQAAACE/XxuNnfdP4Yzls+lP+s/AAAAP5IIAAAAAAAAAREFAABkAAAAvNgOop6y3T+SjaaiRm3rPwAAAD+SCAAAAAAAAAESBQAAZAAAAPKzoNUG7t0/pOz+ZHCd6z8AAAA/kggAAAAAAAABEwUAAGQAAACSnrGaTibeP7JLVyeazes/AAAAP7IIAAAAAAAAARQFAABkAAAAjkvGGRhr3j/CtD/I1QLsPwAAAD+yCAAAAAAAAAEVBQAAZAAAACLpWwcCs94/1DaQFb5E7D8AAAA/sggAAAAAAAABFgUAAGQAAAAelnCGy/feP+ikwKWCfOw/AAAAP9EIAAAAAAAAARcFAABkAAAAkp9/btIp3z/07/iqiKLsPwAAAD/RCAAAAAAAAAEYBQAAZAAAAAKpjlbZW98//CYR82q+7D8AAAA/0QgAAAAAAAABGQUAAGQAAAACqY5W2VvfP/wmEfNqvuw/AAAAP+AIAAAAAAAAARoFAABkAAAAAqmOVtlb3z/8JhHzar7sPwAAAD/gCAAAAAAAAAEbBQAAZAAAAAKpjlbZW98//CYR82q+7D8AAAA/AAkAAAAAAAABHAUAAGQAAABIl+gPDeixP7D7eD/Umug/AAAAPwAAAAAAAAAAAR0FAABkAAAA4Ig3UrHusj/EczmuqtfoPwAAAD8fAAAAAAAAAAEeBQAAZAAAAOCIN1Kx7rI/xHM5rqrX6D8AAAA/HwAAAAAAAAABHwUAAGQAAADgiDdSse6yP8RzOa6q1+g/AAAAPy8AAAAAAAAAASAFAABkAAAA4Ig3UrHusj/EczmuqtfoPwAAAD8vAAAAAAAAAAEhBQAAZAAAAOCIN1Kx7rI/xHM5rqrX6D8AAAA/LwAAAAAAAAABIgUAAGQAAADY4mBQRHizP9wJqri2I+k/AAAAP04AAAAAAAAAASMFAABkAAAAOKVkCsaEsz/iNjIihzrpPwAAAD9OAAAAAAAAAAEkBQAAZAAAAKiuc/LMtrM/6mO6i1dR6T8AAAA/bAAAAAAAAAABJQUAAGQAAADog5V8XCe0P/q9yl74fuk/AAAAP2wAAAAAAAAAASYFAABkAAAAQKDCNHG9tD8IHSMhIq/pPwAAAD98AAAAAAAAAAEnBQAAZAAAABgNCgMSq7U/HKS7XZPz6T8AAAA/fAAAAAAAAAABKAUAAGQAAABog2C5ucq2PzQ15HgWPeo/AAAAP4sAAAAAAAAAASkFAABkAAAAcH6+42QDuD9IqFz4Y3fqPwAAAD+LAAAAAAAAAAEqBQAAZAAAAABwDSYJCrk/WiqtRUy56j8AAAA/mwAAAAAAAAABKwUAAGQAAABAn1iuKwS6P26ibbQi9uo/AAAAP5sAAAAAAAAAASwFAABkAAAA0JCn8M8Kuz9+C1ZVXivrPwAAAD+6AAAAAAAAAAEtBQAAZAAAANiLBRt7Q7w/kn7O1Ktl6z8AAAA/ugAAAAAAAAABLgUAAGQAAACIxF+LpG+9P57Y3qdMk+s/AAAAP7oAAAAAAAAAAS8FAABkAAAA2Dq2QUyPvj+sKF+c27vrPwAAAD/ZAAAAAAAAAAEwBQAAZAAAADie7ifmSr8/tmkHw8/c6z8AAAA/2QAAAAAAAAABMQUAAGQAAABcJBmeAhbAP7yRRz0X8es/AAAAP9kAAAAAAAAAATIFAABkAAAAuJMx101nwD/I3H9CHRfsPwAAAD/pAAAAAAAAAAEzBQAAZAAAAOAhSDNYssA/0A5Qm3Yw7D8AAAA/6QAAAAAAAAABNAUAAGQAAACUU2QmJRDBP9QsADesP+w/AAAAPwgBAAAAAAAAATUFAABkAAAAlAB5pe5UwT/YRWjjWEzsPwAAAD8IAQAAAAAAAAE2BQAAZAAAAJCtjSS4mcE/3lmIoHxW7D8AAAA/GAEAAAAAAAABNwUAAGQAAADU1ZovfsXBP+Jy8EwpY+w/AAAAPxgBAAAAAAAAATgFAABkAAAAuDukgMLkwT/ki1j51W/sPwAAAD8oAQAAAAAAAAE5BQAAZAAAAABksYuIEMI/7LOYcx2E7D8AAAA/KAEAAAAAAAABOgUAAGQAAABEjL6WTjzCP/LlaMx2new/AAAAP0cBAAAAAAAAATsFAABkAAAA+BDGClJVwj/4AxlorKzsPwAAAD9HAQAAAAAAAAE8BQAAZAAAAIS0y6EUaMI//CYR82q+7D8AAAA/RwEAAAAAAAABPQUAAGQAAAA8OdMVGIHCPwA7MbCOyOw/AAAAP2YBAAAAAAAAAT4FAABkAAAAnPvWz5mNwj8GY3Eq1tzsPwAAAD9mAQAAAAAAAAE/BQAAZAAAACif3GZcoMI/CnzZ1oLp7D8AAAA/ZgEAAAAAAAABQAUAAGQAAAC0QuL9HrPCPw6aiXK4+Ow/AAAAP4UBAAAAAAAAAUEFAABkAAAAaMfpcSLMwj8WxxHciA/tPwAAAD+FAQAAAAAAAAFCBQAAZAAAAEwt88Jm68I/HOXBd74e7T8AAAA/hQEAAAAAAAABQwUAAGQAAADY0PhZKf7CPyIIugJ9MO0/AAAAP5UBAAAAAAAAAUQFAABkAAAACLL6NmoEwz8mISKvKT3tPwAAAD+VAQAAAAAAAAFFBQAAZAAAADiT/BOrCsM/KDVCbE1H7T8AAAA/tAEAAAAAAAABRgUAAGQAAAAIsvo2agTDPyxOqhj6U+0/AAAAP7QBAAAAAAAAAUcFAABkAAAACLL6NmoEwz8uXYLmlFvtPwAAAD+0AQAAAAAAAAFIBQAAZAAAAAiy+jZqBMM/MGcSxaZg7T8AAAA/tAEAAAAAAAABSQUAAGQAAADY0PhZKf7CPzBsWrQvY+0/AAAAP9MBAAAAAAAAAUoFAABkAAAArO/2fOj3wj8yezKCymrtPwAAAD/TAQAAAAAAAAFLBQAAZAAAAKzv9nzo98I/Mnsygspq7T8AAAA/0wEAAAAAAAABTAUAAGQAAACADvWfp/HCPzJ7MoLKau0/AAAAP9MBAAAAAAAAAU0FAABkAAAATC3zwmbrwj80hcJg3G/tPwAAAD/TAQAAAAAAAAFOBQAAZAAAAPRq7wjl3sI/NIXCYNxv7T8AAAA/0wEAAAAAAAABTwUAAGQAAABox+lxIszCPzaKClBlcu0/AAAAP/MBAAAAAAAAAVAFAABkAAAAaMfpcSLMwj82igpQZXLtPwAAAD/zAQAAAAAAAAFRBQAAZAAAAGjH6XEizMI/NooKUGVy7T8AAAA/AgIAAAAAAAABUgUAAGQAAABox+lxIszCPzaKClBlcu0/AAAAPwICAAAAAAAAAVMFAABkAAAAaMfpcSLMwj82igpQZXLtPwAAAD8iAgAAAAAAAAFUBQAAZAAAAPS8cAPW4Mc/Alpuxtc34z8AAAA/AAAAAAAAAAABVQUAAGQAAABsGWtsE87HPyhPN5MNtOM/AAAAPx8AAAAAAAAAAVYFAABkAAAAbBlrbBPOxz8oTzeTDbTjPwAAAD8fAAAAAAAAAAFXBQAAZAAAAGwZa2wTzsc/KE83kw204z8AAAA/HwAAAAAAAAABWAUAAGQAAAC0lGP4D7XHP0wrmLOWI+Q/AAAAPy8AAAAAAAAAAVkFAABkAAAAtJRj+A+1xz9isjDwB2jkPwAAAD8+AAAAAAAAAAFaBQAAZAAAAOB1ZdVQu8c/djnJLHms5D8AAAA/PgAAAAAAAAABWwUAAGQAAAAMV2eykcHHP5DK8Uf89eQ/AAAAP04AAAAAAAAAAVwFAABkAAAAbBlrbBPOxz+gM9roNyvlPwAAAD9OAAAAAAAAAAFdBQAAZAAAAGwZa2wTzsc/sKEKefxi5T8AAAA/XQAAAAAAAAABXgUAAGQAAACY+mxJVNTHP7z20lwUjuU/AAAAP10AAAAAAAAAAV8FAABkAAAAzNtuJpXaxz/OWnMOx8DlPwAAAD99AAAAAAAAAAFgBQAAZAAAAPS8cAPW4Mc/2qrzAlbp5T8AAAA/fQAAAAAAAAABYQUAAGQAAAD0vHAD1uDHP+b1KwhcD+Y/AAAAP4wAAAAAAAAAAWIFAABkAAAAzNtuJpXaxz/uJ/xgtSjmPwAAAD+MAAAAAAAAAAFjBQAAZAAAAJj6bElU1Mc/8k882/w85j8AAAA/nAAAAAAAAAABZAUAAGQAAABAOGmP0sfHP/pyNGa7TuY/AAAAP5wAAAAAAAAAAWUFAABkAAAA4HVl1VC7xz8CpQS/FGjmPwAAAD+7AAAAAAAAAAFmBQAAZAAAACjxXWFNosc/CM1EOVx85j8AAAA/uwAAAAAAAAABZwUAAGQAAADMLlqny5XHPxQO7V9QneY/AAAAP7sAAAAAAAAAAWgFAABkAAAA+A9chAycxz8YMeXqDq/mPwAAAD/aAAAAAAAAAAFpBQAAZAAAAMwuWqfLlcc/IGO1Q2jI5j8AAAA/2gAAAAAAAAABagUAAGQAAADMLlqny5XHPyikXWpc6eY/AAAAP9oAAAAAAAAAAWsFAABkAAAA+A9chAycxz805QWRUArnPwAAAD/6AAAAAAAAAAFsBQAAZAAAAPgPXIQMnMc/PBwe2TIm5z8AAAA/+gAAAAAAAAABbQUAAGQAAAD4D1yEDJzHP0pnVt44TOc/AAAAP/oAAAAAAAAAAW4FAABkAAAA+A9chAycxz9YwWax2XnnPwAAAD8JAQAAAAAAAAFvBQAAZAAAAGxsVu1Jicc/ZBYvlfGk5z8AAAA/CQEAAAAAAAABcAUAAGQAAACgTVjKio/HP3J1h1cb1ec/AAAAPykBAAAAAAAAAXEFAABkAAAAbGxW7UmJxz+E1N8ZRQXoPwAAAD8pAQAAAAAAAAFyBQAAZAAAAGxsVu1Jicc/lkygiBtC6D8AAAA/OAEAAAAAAAABcwUAAGQAAABsbFbtSYnHP6jJqOZ6geg/AAAAPzgBAAAAAAAAAXQFAABkAAAAzC5ap8uVxz+8MpGHtrboPwAAAD9IAQAAAAAAAAF1BQAAZAAAAPgPXIQMnMc/yIdZa87h6D8AAAA/SAEAAAAAAAABdgUAAGQAAAD4D1yEDJzHP9TcIU/mDOk/AAAAP2cBAAAAAAAAAXcFAABkAAAAoE1YyoqPxz/kO3oRED3pPwAAAD9nAQAAAAAAAAF4BQAAZAAAABCqUjPIfMc/9prS0zlt6T8AAAA/ZwEAAAAAAAABeQUAAGQAAACEBk2cBWrHPwLwmrdRmOk/AAAAP4YBAAAAAAAAAXoFAABkAAAA0IFFKAJRxz8MNovNzrvpPwAAAD+GAQAAAAAAAAF7BQAAZAAAAETeP5E/Psc/GotTsebm6T8AAAA/hgEAAAAAAAABfAUAAGQAAAAY/T20/jfHPyTRQ8djCuo/AAAAP5YBAAAAAAAAAX0FAABkAAAAGP09tP43xz80NeR4Fj3qPwAAAD+WAQAAAAAAAAF+BQAAZAAAAFh4NkD7Hsc/QIVkbaVl6j8AAAA/tQEAAAAAAAABfwUAAGQAAAB0Ei3vtv/GP0i8fLWHgeo/AAAAP7UBAAAAAAAAAYAFAABkAAAAMJc0Y7oYxz9Q5Lwvz5XqPwAAAD+1AQAAAAAAAAGBBQAAZAAAAOQbPNe9Mcc/VPjc7PKf6j8AAAA/1AEAAAAAAAABggUAAGQAAAAY/T20/jfHP1T43Ozyn+o/AAAAP9QBAAAAAAAAAYMFAABkAAAAGP09tP43xz9U+Nzs8p/qPwAAAD/UAQAAAAAAAAGEBQAAZAAAABj9PbT+N8c/VPjc7PKf6j8AAAA/1AEAAAAAAAABhQUAAGQAAAAY/T20/jfHP1T43Ozyn+o/AAAAP9QBAAAAAAAAAYYFAABkAAAA/LfOLYEZyT/G55ybQnziPwAAAD8AAAAAAAAAAAGHBQAAZAAAAPy3zi2BGck/xuecm0J84j8AAAA/HwAAAAAAAAABiAUAAGQAAAD8t84tgRnJP8bnnJtCfOI/AAAAPx8AAAAAAAAAAYkFAABkAAAA/LfOLYEZyT/G55ybQnziPwAAAD8vAAAAAAAAAAGKBQAAZAAAAMgw9k7TnMk/3F9dChm54j8AAAA/LwAAAAAAAAABiwUAAGQAAADE3QrOnOHJP+CCVZXXyuI/AAAAPz4AAAAAAAAAAYwFAABkAAAAkKkdcCUgyj/or93+p+HiPwAAAD8+AAAAAAAAAAGNBQAAZAAAAKCdPR10iso/8Ob1Ror94j8AAAA/XQAAAAAAAAABjgUAAGQAAAAs7lczAOLKP/gdDo9sGeM/AAAAP10AAAAAAAAAAY8FAABkAAAAtD5ySYw5yz8CVSbXTjXjPwAAAD9tAAAAAAAAAAGQBQAAZAAAAAyuioLXiss/CpGGDrpT4z8AAAA/bQAAAAAAAAABkQUAAGQAAACQ/qSYY+LLPxTInlacb+M/AAAAP20AAAAAAAAAAZIFAABkAAAApPLERbJMzD8eCUd9kJDjPwAAAD+MAAAAAAAAAAGTBQAAZAAAAHBr7GYE0Mw/KE83kw204z8AAAA/jAAAAAAAAAABlAUAAGQAAAAknQha0S3NPzSLl8p40uM/AAAAP5wAAAAAAAAAAZUFAABkAAAABLAmKt+RzT84uB80SenjPwAAAD+cAAAAAAAAAAGWBQAAZAAAAIwAQUBr6c0/QOrvjKIC5D8AAAA/rAAAAAAAAAABlwUAAGQAAAB0E18QeU3OP0gXePZyGeQ/AAAAP6wAAAAAAAAAAZgFAABkAAAAVCZ94Iaxzj9SU9gt3jfkPwAAAD/LAAAAAAAAAAGZBQAAZAAAAGganY3VG88/WorwdcBT5D8AAAA/ywAAAAAAAAABmgUAAGQAAAAYTLmAonnPP2KyMPAHaOQ/AAAAP8sAAAAAAAAAAZsFAABkAAAAAF/XULDdzz9m0OCLPXfkPwAAAD/qAAAAAAAAAAGcBQAAZAAAACzn98R9F9A/at+4Wdh+5D8AAAA/6gAAAAAAAAABnQUAAGQAAAAGAIY+ZEbQP274IAaFi+Q/AAAAP+oAAAAAAAAAAZ4FAABkAAAASCiTSSpy0D9yGxmRQ53kPwAAAD/6AAAAAAAAAAGfBQAAZAAAAIxQoFTwndA/dj4RHAKv5D8AAAA/+gAAAAAAAAABoAUAAGQAAADQeK1ftsnQP35hCafAwOQ/AAAAPxkBAAAAAAAAAaEFAABkAAAATs83Hxvs0D+ChAEyf9LkPwAAAD8ZAQAAAAAAAAGiBQAAZAAAADg1QXBfC9E/hp1p3ivf5D8AAAA/KQEAAAAAAAABowUAAGQAAAAem0rBoyrRP4zFqVhz8+Q/AAAAPykBAAAAAAAAAaQFAABkAAAABgFUEuhJ0T+Q1IEmDvvkPwAAAD84AQAAAAAAAAGlBQAAZAAAABpIX0Btb9E/lOih4zEF5T8AAAA/OAEAAAAAAAABpgUAAGQAAADGf+vcEpjRP5gGUn9nFOU/AAAAP1cBAAAAAAAAAacFAABkAAAAoJh5VvnG0T+cJAIbnSPlPwAAAD9XAQAAAAAAAAGoBQAAZAAAAOTAhmG/8tE/okxCleQ35T8AAAA/VwEAAAAAAAABqQUAAGQAAAD6B5KPRBjSP6yDWt3GU+U/AAAAP2cBAAAAAAAAAaoFAABkAAAApj8eLOpA0j+0tSo2IG3lPwAAAD9nAQAAAAAAAAGrBQAAZAAAAIylJ30uYNI/vPGKbYuL5T8AAAA/hgEAAAAAAAABrAUAAGQAAAAM/LE8k4LSP8Y3e4MIr+U/AAAAP4YBAAAAAAAAAa0FAABkAAAAXHE6H7ee0j/SbpPL6srlPwAAAD+WAQAAAAAAAAGuBQAAZAAAANjHxN4bwdI/2KBjJETk5T8AAAA/lgEAAAAAAAABrwUAAGQAAACSTMxSH9rSP96+E8B58+U/AAAAP6YBAAAAAAAAAbAFAABkAAAA1HTZXeUF0z/m65spSgrmPwAAAD+mAQAAAAAAAAGxBQAAZAAAAEh+6EXsN9M/6hgkkxoh5j8AAAA/xQEAAAAAAAABsgUAAGQAAAAgl3a/0mbTP/JPPNv8POY/AAAAP8UBAAAAAAAAAbMFAABkAAAAKpEGFvqb0z/6cjRmu07mPwAAAD/FAQAAAAAAAAG0BQAAZAAAAGJsmEli19M//oucEmhb5j8AAAA/1AEAAAAAAAABtQUAAGQAAADWdacxaQnUPwa03Iyvb+Y/AAAAP9QBAAAAAAAAAbYFAABkAAAAFp60PC811D8K19QXboHmPwAAAD/yAQAAAAAAAAG3BQAAZAAAAJb0PvyTV9Q/EARdgT6Y5j8AAAA/8gEAAAAAAAABuAUAAGQAAABCLMuYOYDUPxpAvbiptuY/AAAAPwECAAAAAAAAAbkFAABkAAAAkqFTe12c1D8ico0RA9DmPwAAAD8BAgAAAAAAAAG6BQAAZAAAAKjoXqniwdQ/KKRdalzp5j8AAAA/EQIAAAAAAAABuwUAAGQAAACCAe0iyfDUPzDWLcO1Auc/AAAAPxECAAAAAAAAAbwFAABkAAAAfq4BopI11T9CNYaF3zLnPwAAAD8wAgAAAAAAAAG9BQAAZAAAABJMl498fdU/TopOafdd5z8AAAA/MAIAAAAAAAABvgUAAGQAAADeF6oxBbzVP1rL9o/rfuc/AAAAPzACAAAAAAAAAb8FAABkAAAAGPM7ZW331T9mG3eEeqfnPwAAAD9PAgAAAAAAAAHABQAAZAAAAFwbSXAzI9Y/cGaviYDN5z8AAAA/TwIAAAAAAAABwQUAAGQAAABuYlSeuEjWP3ydx9Fi6ec/AAAAP08CAAAAAAAAAcIFAABkAAAAHprgOl5x1j+Cyk87MwDoPwAAAD9fAgAAAAAAAAHDBQAAZAAAAPaybrREoNY/iPKPtXoU6D8AAAA/XwIAAAAAAAABxAUAAGQAAADUy/wtK8/WP44ViEA5Jug/AAAAP34CAAAAAAAAAcUFAABkAAAAcrYN83IH1z+SMzjcbjXoPwAAAD9+AgAAAAAAAAHGBQAAZAAAAHqwnUmaPNc/mFt4VrZJ6D8AAAA/jgIAAAAAAAABxwUAAGQAAADibDFaQ37XP6CIAMCGYOg/AAAAP44CAAAAAAAAAcgFAABkAAAA5mbBsGqz1z+ovxgIaXzoPwAAAD+eAgAAAAAAAAHJBQAAZAAAAIhR0nWy69c/sgUJHuaf6D8AAAA/ngIAAAAAAAABygUAAGQAAAA0iV4SWBTYP75GsUTawOg/AAAAP70CAAAAAAAAAcsFAABkAAAAHu9nY5wz2D/IjKFaV+ToPwAAAD+9AgAAAAAAAAHMBQAAZAAAAGpk8EXAT9g/0sgBksIC6T8AAAA/vQIAAAAAAAABzQUAAGQAAADuunoFJXLYP9wJqri2I+k/AAAAP9wCAAAAAAAAAc4FAABkAAAA8rQKXEyn2D/mRQrwIULpPwAAAD/cAgAAAAAAAAHPBQAAZAAAAFpxnmz16Ng/8ov6BZ9l6T8AAAA/3AIAAAAAAAAB0AUAAGQAAADuDjRa3zDZP/q9yl74fuk/AAAAP/sCAAAAAAAAAdEFAABkAAAA7LtI2ah12T/+4MLptpDpPwAAAD/7AgAAAAAAAAHSBQAAZAAAAFrFV8Gvp9k/Av9yheyf6T8AAAA/+wIAAAAAAAAB0wUAAGQAAAAG/eNdVdDZPwYTk0IQquk/AAAAPwsDAAAAAAAAAdQFAABkAAAAtDRw+vr42T8MNovNzrvpPwAAAD8LAwAAAAAAAAHVBQAAZAAAAGBs/JagIdo/EE/zeXvI6T8AAAA/KgMAAAAAAAAB1gUAAGQAAAA6hYoQh1DaPxRtoxWx1+k/AAAAPyoDAAAAAAAAAdcFAABkAAAAFJ4Yim1/2j8WdzP0wtzpPwAAAD8qAwAAAAAAAAHYBQAAZAAAAPC2pgNUrto/Fncz9MLc6T8AAAA/SQMAAAAAAAAB2QUAAGQAAAC8grml3OzaPxyfc24K8ek/AAAAP0kDAAAAAAAAAdoFAABkAAAAui/OJKYx2z8ix7PoUQXqPwAAAD9JAwAAAAAAAAHbBQAAZAAAAE7NYxKQeds/LPmDQase6j8AAAA/aQMAAAAAAAAB3AUAAGQAAADut3TX17HbPzQwnImNOuo/AAAAP2kDAAAAAAAAAd0FAABkAAAAYsGDv97j2z88Ymzi5lPqPwAAAD9pAwAAAAAAAAHeBQAAZAAAAHgIj+1jCdw/RJQ8O0Bt6j8AAAA/eAMAAAAAAAAB3wUAAGQAAADmEZ7VajvcP0zV5GE0juo/AAAAP3gDAAAAAAAAAeAFAABkAAAA5L6yVDSA3D9YFo2IKK/qPwAAAD+YAwAAAAAAAAHhBQAAZAAAAHZcSEIeyNw/Ylx9nqXS6j8AAAA/mAMAAAAAAAAB4gUAAGQAAACuN9p1hgPdP2yOTff+6+o/AAAAP6cDAAAAAAAAAeMFAABkAAAA5BJsqe4+3T90xWU/4QfrPwAAAD+nAwAAAAAAAAHkBQAAZAAAAIT9fG42d90/fPc1mDoh6z8AAAA/twMAAAAAAAAB5QUAAGQAAACM9wzFXazdP4Y9Jq63ROs/AAAAP7cDAAAAAAAAAeYFAABkAAAAlvGcG4Xh3T+SiF6zvWrrPwAAAD/GAwAAAAAAAAHnBQAAZAAAAJ7rLHKsFt4/mr92+5+G6z8AAAA/xgMAAAAAAAAB6AUAAGQAAAA+1j039E7eP6gP9+8ur+s/AAAAP+YDAAAAAAAAAekFAABkAAAAPtY9N/RO3j+oD/fvLq/rPwAAAD/mAwAAAAAAAAHqBQAAZAAAAD7WPTf0Tt4/qA/37y6v6z8AAAA/9QMAAAAAAAAB6wUAAGQAAAA+1j039E7eP6gP9+8ur+s/AAAAP/UDAAAAAAAAAewFAABkAAAAvDc0zC9ryj9O6pGZa/jgPwAAAD8AAAAAAAAAAAHtBQAAZAAAALw3NMwva8o/TuqRmWv44D8AAAA/HwAAAAAAAAAB7gUAAGQAAAC8NzTML2vKP07qkZlr+OA/AAAAPx8AAAAAAAAAAe8FAABkAAAAvDc0zC9ryj9O6pGZa/jgPwAAAD8vAAAAAAAAAAHwBQAAZAAAALw3NMwva8o/TuqRmWv44D8AAAA/LwAAAAAAAAAB8QUAAGQAAAC8NzTML2vKP2R2csVlP+E/AAAAP04AAAAAAAAAAfIFAABkAAAAGPo3hrF3yj9mhUqTAEfhPwAAAD9OAAAAAAAAAAHzBQAAZAAAAABgQdf1lso/ap6yP61T4T8AAAA/TgAAAAAAAAAB9AUAAGQAAAAUp0wFe7zKP26y0vzQXeE/AAAAP20AAAAAAAAAAfUFAABkAAAALO5XMwDiyj9yyzqpfWrhPwAAAD9tAAAAAAAAAAH2BQAAZAAAAPi5atWIIMs/eO4yNDx84T8AAAA/bQAAAAAAAAAB9wUAAGQAAABow3m9j1LLP3wM489xi+E/AAAAP40AAAAAAAAAAfgFAABkAAAA4MyIpZaEyz+AJUt8HpjhPwAAAD+NAAAAAAAAAAH5BQAAZAAAAKyYm0cfw8s/hk2L9mWs4T8AAAA/jQAAAAAAAAAB+gUAAGQAAADYJrKjKQ7MP4x1y3CtwOE/AAAAP5wAAAAAAAAAAfsFAABkAAAARN3VCvqEzD+UnQvr9NThPwAAAD+sAAAAAAAAAAH8BQAAZAAAALCT+XHK+8w/msVLZTzp4T8AAAA/rAAAAAAAAAAB/QUAAGQAAAD0aBv8WWzNP5zZayJg8+E/AAAAP7sAAAAAAAAAAf4FAABkAAAAqJo37ybKzT+e4/sAcvjhPwAAAD+7AAAAAAAAAAH/BQAAZAAAAIitVb80Ls4/nuP7AHL44T8AAAA/2wAAAAAAAAABAAYAAGQAAABUJn3ghrHOP57j+wBy+OE/AAAAP9sAAAAAAAAAAQEGAABkAAAAODmbsJQVzz+e4/sAcvjhPwAAAD/bAAAAAAAAAAECBgAAZAAAAIyos+nfZs8/nNlrImDz4T8AAAA/+gAAAAAAAAABAwYAAGQAAABgdMaLaKXPP5zUIzPX8OE/AAAAP/oAAAAAAAAAAQQGAABkAAAAhALd53Lwzz+aypNUxevhPwAAAD/6AAAAAAAAAAEFBgAAZAAAACCafO0fJ9A/mMADdrPm4T8AAAA/CgEAAAAAAAABBgYAAGQAAACQo4vVJlnQP5i7u4Yq5OE/AAAAPwoBAAAAAAAAAQcGAABkAAAAmp0bLE6O0D+YtnOXoeHhPwAAAD8pAQAAAAAAAAEIBgAAZAAAAHS2qaU0vdA/lqebyQba4T8AAAA/KQEAAAAAAAABCQYAAGQAAAB+sDn8W/LQP5SdC+v01OE/AAAAPykBAAAAAAAAAQoGAABkAAAAWMnHdUIh0T+Qiest0crhPwAAAD84AQAAAAAAAAELBgAAZAAAAJrx1IAITdE/jn9bT7/F4T8AAAA/OAEAAAAAAAABDAYAAGQAAACwOOCujXLRP4xwg4EkvuE/AAAAP1gBAAAAAAAAAQ0GAABkAAAA9mDtuVOe0T+MazuSm7vhPwAAAD9YAQAAAAAAAAEOBgAAZAAAADqJ+sQZytE/iFxjxAC04T8AAAA/ZwEAAAAAAAABDwYAAGQAAAASoog+APnRP4hcY8QAtOE/AAAAP2cBAAAAAAAAARAGAABkAAAAKOmTbIUe0j+IVxvVd7HhPwAAAD93AQAAAAAAAAERBgAAZAAAAJjyolSMUNI/iFcb1Xex4T8AAAA/dwEAAAAAAAABEgYAAGQAAADcGrBfUnzSP4pm86ISueE/AAAAP5YBAAAAAAAAARMGAABkAAAA5hRAtnmx0j+KYauzibbhPwAAAD+WAQAAAAAAAAEUBgAAZAAAAIj/UHvB6dI/iFLT5e6u4T8AAAA/lgEAAAAAAAABFQYAAGQAAAC+2uKuKSXTP4Q5azlCouE/AAAAP7QBAAAAAAAAARYGAABkAAAALuTxljBX0z+CKpNrp5rhPwAAAD+0AQAAAAAAAAEXBgAAZAAAAKDtAH83idM/fAeb4OiI4T8AAAA/tAEAAAAAAAABGAYAAGQAAAAU9w9nPrvTP3r4whJOgeE/AAAAP9QBAAAAAAAAARkGAABkAAAAStKhmqb20z946epEs3nhPwAAAD/UAQAAAAAAAAEaBgAAZAAAAICtM84OMtQ/duSiVSp34T8AAAA/1AEAAAAAAAABGwYAAGQAAABQeUZwl3DUP3bfWmahdOE/AAAAP/MBAAAAAAAAARwGAABkAAAAWHPWxr6l1D9y1cqHj2/hPwAAAD/zAQAAAAAAAAEdBgAAZAAAACQ/6WhH5NQ/cMbyufRn4T8AAAA/8wEAAAAAAAABHgYAAGQAAABaGnucrx/VP3DBqsprZeE/AAAAPwMCAAAAAAAAAR8GAABkAAAAKuaNPjhe1T9wwarKa2XhPwAAAD8DAgAAAAAAAAEgBgAAZAAAAGDBH3KgmdU/ctCCmAZt4T8AAAA/IgIAAAAAAAABIQYAAGQAAABibjTxad7VP3bkolUqd+E/AAAAPyICAAAAAAAAASIGAABkAAAAmEnGJNIZ1j98AlPxX4bhPwAAAD8iAgAAAAAAAAEjBgAAZAAAAM4kWFg6VdY/fAzjz3GL4T8AAAA/QQIAAAAAAAABJAYAAGQAAAA+LmdAQYfWP4AgA42VleE/AAAAP0ECAAAAAAAAASUGAABkAAAA3hh4BYm/1j+CL9taMJ3hPwAAAD9BAgAAAAAAAAEmBgAAZAAAAIADicrQ99Y/giqTa6ea4T8AAAA/YAIAAAAAAAABJwYAAGQAAADuDJiy1ynXP4Iqk2unmuE/AAAAP2ACAAAAAAAAASgGAABkAAAANDWlvZ1V1z+AJUt8HpjhPwAAAD9gAgAAAAAAAAEpBgAAZAAAAOJsMVpDftc/gjQjSrmf4T8AAAA/cAIAAAAAAAABKgYAAGQAAABSdkBCSrDXP4hS0+XuruE/AAAAP3ACAAAAAAAAASsGAABkAAAAlp5NTRDc1z+IXGPEALThPwAAAD+PAgAAAAAAAAEsBgAAZAAAAKjlWHuVAdg/iFLT5e6u4T8AAAA/jwIAAAAAAAABLQYAAGQAAADsDWaGWy3YP4hS0+XuruE/AAAAP48CAAAAAAAAAS4GAABkAAAAAlVxtOBS2D+IUtPl7q7hPwAAAD+uAgAAAAAAAAEvBgAAZAAAAK6M/VCGe9g/hkhDB92p4T8AAAA/rgIAAAAAAAABMAYAAGQAAADytApcTKfYP4Q+syjLpOE/AAAAP64CAAAAAAAAATEGAABkAAAAZL4ZRFPZ2D+CKpNrp5rhPwAAAD/OAgAAAAAAAAEyBgAAZAAAAD7Xp705CNk/fhu7nQyT4T8AAAA/zgIAAAAAAAABMwYAAGQAAABG0TcUYT3ZP34RK7/6jeE/AAAAP84CAAAAAAAAATQGAABkAAAAJOrFjUds2T9+FnOug5DhPwAAAD/dAgAAAAAAAAE1BgAAZAAAAGgS05gNmNk/fhu7nQyT4T8AAAA/3QIAAAAAAAABNgYAAGQAAADmaF1YcrrZP34Wc66DkOE/AAAAP/0CAAAAAAAAATcGAABkAAAA+K9ohvff2T98B5vg6IjhPwAAAD/9AgAAAAAAAAE4BgAAZAAAAKbn9CKdCNo/evjCEk6B4T8AAAA/DAMAAAAAAAABOQYAAGQAAABSH4G/QjHaP3jzeiPFfuE/AAAAPwwDAAAAAAAAAToGAABkAAAAOoWKEIdQ2j946epEs3nhPwAAAD8cAwAAAAAAAAE7BgAAZAAAAH6tlxtNfNo/duSiVSp34T8AAAA/HAMAAAAAAAABPAYAAGQAAABYxiWVM6vaP3LLOql9auE/AAAAPysDAAAAAAAAAT0GAABkAAAAnO4yoPnW2j9uvGLb4mLhPwAAAD8rAwAAAAAAAAE+BgAAZAAAAEgmvzyf/9o/aplqUCRR4T8AAAA/SwMAAAAAAAABPwYAAGQAAACMTsxHZSvbP2iUImGbTuE/AAAAP0sDAAAAAAAAAUAGAABkAAAA0HbZUitX2z9oj9pxEkzhPwAAAD9aAwAAAAAAAAFBBgAAZAAAAOa95ICwfNs/ZoACpHdE4T8AAAA/WgMAAAAAAAABQgYAAGQAAAAo5vGLdqjbP2R2csVlP+E/AAAAP2oDAAAAAAAAAUMGAABkAAAA0h1+KBzR2z9iZ5r3yjfhPwAAAD9qAwAAAAAAAAFEBgAAZAAAALA2DKICANw/YFjCKTAw4T8AAAA/iQMAAAAAAAABRQYAAGQAAACKT5ob6S7cP2BYwikwMOE/AAAAP4kDAAAAAAAAAUYGAABkAAAAOIcmuI5X3D9gWMIpMDDhPwAAAD+JAwAAAAAAAAFHBgAAZAAAAHqvM8NUg9w/XlN6Oqct4T8AAAA/qAMAAAAAAAABSAYAAGQAAAD6Bb6CuaXcP15TejqnLeE/AAAAP6gDAAAAAAAAAUkGAABkAAAA3mvH0/3E3D9eU3o6py3hPwAAAD+oAwAAAAAAAAFKBgAAZAAAAD4uy41/0dw/XlN6Oqct4T8AAAA/vQMAAAAAAAABSwYAAGQAAAA+LsuNf9HcP15TejqnLeE/AAAAP70DAAAAAAAAAUwGAABkAAAAPi7LjX/R3D9eU3o6py3hPwAAAD+9AwAAAAAAAAFNBgAAZAAAAD4uy41/0dw/XlN6Oqct4T8AAAA/zAMAAAAAAAABTgYAAGQAAAB4Jf9rFzOyPzj+bT39Fuc/AAAAPwAAAAAAAAAAAU8GAABkAAAAeCX/axczsj84/m09/RbnPwAAAD8fAAAAAAAAAAFQBgAAZAAAAHgl/2sXM7I/OP5tPf0W5z8AAAA/HwAAAAAAAAABUQYAAGQAAAD4z0KANhSzPzTlBZFQCuc/AAAAPy8AAAAAAAAAAVIGAABkAAAAOKVkCsaEsz805QWRUArnPwAAAD8vAAAAAAAAAAFTBgAAZAAAANg8ik7XAbQ/NOUFkVAK5z8AAAA/TgAAAAAAAAABVAYAAGQAAAAQEqzYZnK0PzTgvaHHB+c/AAAAP04AAAAAAAAAAVUGAABkAAAAaC7ZkHsItT8w0eXTLADnPwAAAD9OAAAAAAAAAAFWBgAAZAAAAMBKBkmQnrU/MMdV9Rr75j8AAAA/bQAAAAAAAAABVwYAAGQAAABwKTe7JkG2Pyy9xRYJ9uY/AAAAP20AAAAAAAAAAVgGAABkAAAAIAhoLb3jtj8suH0ngPPmPwAAAD9tAAAAAAAAAAFZBgAAZAAAAHAkleXRebc/LK7tSG7u5j8AAAA/fQAAAAAAAAABWgYAAGQAAADIQMKd5g+4PyaL9b2v3OY/AAAAP30AAAAAAAAAAVsGAABkAAAAyJrrm3mZuD8kfB3wFNXmPwAAAD+cAAAAAAAAAAFcBgAAZAAAALj0FJoMI7k/IG1FInrN5j8AAAA/nAAAAAAAAAABXQYAAGQAAABYjDreHaC5PxxFBagyueY/AAAAP5wAAAAAAAAAAV4GAABkAAAACGtrULRCuj8YMeXqDq/mPwAAAD+7AAAAAAAAAAFfBgAAZAAAAAjFlE5HzLo/FB3FLeuk5j8AAAA/uwAAAAAAAAABYAYAAGQAAACgXLqSWEm7PxIJpXDHmuY/AAAAP7sAAAAAAAAAAWEGAABkAAAAmLbjkOvSuz8Q/xSStZXmPwAAAD/aAAAAAAAAAAFiBgAAZAAAAEiVFAOCdbw/DvA8xBqO5j8AAAA/2gAAAAAAAAABYwYAAGQAAACYsUG7lgu9PwrX1BdugeY/AAAAP9oAAAAAAAAAAWQGAABkAAAAmAtruSmVvT8GvmxrwXTmPwAAAD/5AAAAAAAAAAFlBgAAZAAAAPAnmHE+K74/BrTcjK9v5j8AAAA/+QAAAAAAAAABZgYAAGQAAACgBsnj1M2+PwCgvM+LZeY/AAAAP/kAAAAAAAAAAWcGAABkAAAAsKf9D+18vz/+kOQB8V3mPwAAAD8JAQAAAAAAAAFoBgAAZAAAAEg/I1T++b8/+nd8VURR5j8AAAA/CQEAAAAAAAABaQYAAGQAAAB0ayTMhzvAP/ZZzLkOQuY/AAAAPygBAAAAAAAAAWoGAABkAAAAQDc3bhB6wD/yRaz86jfmPwAAAD8oAQAAAAAAAAFrBgAAZAAAALRARlYXrMA/8jscHtky5j8AAAA/KAEAAAAAAAABbAYAAGQAAAAkSlU+Ht7AP+4xjD/HLeY/AAAAP0cBAAAAAAAAAW0GAABkAAAAlFNkJiUQwT/uLERQPivmPwAAAD9HAQAAAAAAAAFuBgAAZAAAAEyFgBnybcE/7ixEUD4r5j8AAAA/RwEAAAAAAAABbwYAAGQAAAB0E5d1/LjBP+4n/GC1KOY/AAAAP2YBAAAAAAAAAXAGAABkAAAAoKGt0QYEwj/uIrRxLCbmPwAAAD9mAQAAAAAAAAFxBgAAZAAAAJxOwlDQSMI/7iK0cSwm5j8AAAA/ZgEAAAAAAAABcgYAAGQAAADE3Nis2pPCP+4itHEsJuY/AAAAP3YBAAAAAAAAAXMGAABkAAAAwIntK6TYwj/qGCSTGiHmPwAAAD92AQAAAAAAAAF0BgAAZAAAAOwXBIiuI8M/6hgkkxoh5j8AAAA/lQEAAAAAAAABdQYAAGQAAAAYphrkuG7DP+oT3KORHuY/AAAAP5UBAAAAAAAAAXYGAABkAAAA5HEthkGtwz/qGCSTGiHmPwAAAD+VAQAAAAAAAAF3BgAAZAAAAIhcPkuJ5cM/6hgkkxoh5j8AAAA/tQEAAAAAAAABeAYAAGQAAACco0l5DgvEP+wdbIKjI+Y/AAAAP7UBAAAAAAAAAXkGAABkAAAAuOpUp5MwxD/sHWyCoyPmPwAAAD+1AQAAAAAAAAF6BgAAZAAAALCXaSZddcQ/7B1sgqMj5j8AAAA/1AEAAAAAAAABewYAAGQAAAB8Y3zI5bPEP+wdbIKjI+Y/AAAAP9QBAAAAAAAAAXwGAABkAAAAeBCRR6/4xD/qE9yjkR7mPwAAAD/UAQAAAAAAAAF9BgAAZAAAANB/qYD6ScU/6hPco5Ee5j8AAAA/4wEAAAAAAAABfgYAAGQAAAD8DcDcBJXFP+oYJJMaIeY/AAAAP+MBAAAAAAAAAX8GAABkAAAA0NnSfo3TxT/qGCSTGiHmPwAAAD8DAgAAAAAAAAGABgAAZAAAAMiG5/1WGMY/6hPco5Ee5j8AAAA/AwIAAAAAAAABgQYAAGQAAADIM/x8IF3GP+wdbIKjI+Y/AAAAPxICAAAAAAAAAYIGAABkAAAAIKMUtmuuxj/uIrRxLCbmPwAAAD8SAgAAAAAAAAGDBgAAZAAAABhQKTU188Y/7iK0cSwm5j8AAAA/IgIAAAAAAAABhAYAAGQAAABE3j+RPz7HP+4itHEsJuY/AAAAPyICAAAAAAAAAYUGAABkAAAAoE1YyoqPxz/uMYw/xy3mPwAAAD9BAgAAAAAAAAGGBgAAZAAAAJj6bElU1Mc/8jscHtky5j8AAAA/QQIAAAAAAAABhwYAAGQAAAAgS4df4CvIP/JFrPzqN+Y/AAAAP0ECAAAAAAAAAYgGAABkAAAA2HyjUq2JyD/2Wcy5DkLmPwAAAD9gAgAAAAAAAAGJBgAAZAAAADDsu4v42sg/9lSEyoU/5j8AAAA/YAIAAAAAAAABigYAAGQAAAAQ/9lbBj/JP/ZUhMqFP+Y/AAAAP2ACAAAAAAAAAYsGAABkAAAAyDD2TtOcyT/yTzzb/DzmPwAAAD9wAgAAAAAAAAGMBgAAZAAAAKxDFB/hAMo/9lSEyoU/5j8AAAA/cAIAAAAAAAABjQYAAGQAAABgdTASrl7KP/ZZzLkOQuY/AAAAP48CAAAAAAAAAY4GAABkAAAALO5XMwDiyj/2XhSpl0TmPwAAAD+PAgAAAAAAAAGPBgAAZAAAAAwBdgMORss/9mNcmCBH5j8AAAA/jwIAAAAAAAABkAYAAGQAAADwE5TTG6rLP/ZopIepSeY/AAAAP68CAAAAAAAAAZEGAABkAAAAjKu5Fy0nzD/6d3xVRFHmPwAAAD+vAgAAAAAAAAGSBgAAZAAAAChD31s+pMw/+oEMNFZW5j8AAAA/rwIAAAAAAAABkwYAAGQAAADI2gSgTyHNP/6Q5AHxXeY/AAAAP9wCAAAAAAAAAZQGAABkAAAAZHIq5GCezT8AoLzPi2XmPwAAAD/cAgAAAAAAAAGVBgAAZAAAABSkRtct/M0/Aq+UnSZt5j8AAAA/3AIAAAAAAAABlgYAAGQAAAAomGaEfGbOPwa03Iyvb+Y/AAAAP+sCAAAAAAAAAZcGAABkAAAAbG2IDgzXzj8Cr5SdJm3mPwAAAD/rAgAAAAAAAAGYBgAAZAAAANgjrHXcTc8/AqpMrp1q5j8AAAA/CwMAAAAAAAABmQYAAGQAAABE2s/crMTPPwKqTK6dauY/AAAAPwsDAAAAAAAAAZoGAABkAAAAWsj5ob4d0D8GuSR8OHLmPwAAAD8aAwAAAAAAAAGbBgAAZAAAADbhhxulTNA/BrkkfDhy5j8AAAA/GgMAAAAAAAABnAYAAGQAAADUy5jg7ITQPwa03Iyvb+Y/AAAAPyoDAAAAAAAAAZ0GAABkAAAA3sUoNxS60D8GuSR8OHLmPwAAAD8qAwAAAAAAAAGeBgAAZAAAALjetrD66NA/Aq+UnSZt5j8AAAA/SQMAAAAAAAABnwYAAGQAAADC2EYHIh7RPwKvlJ0mbeY/AAAAP0kDAAAAAAAAAaAGAABkAAAAjqRZqapc0T8CqkyunWrmPwAAAD9JAwAAAAAAAAGhBgAAZAAAAJae6f/RkdE/AqpMrp1q5j8AAAA/aAMAAAAAAAABogYAAGQAAACgmHlW+cbRPwa5JHw4cuY/AAAAP2gDAAAAAAAAAaMGAABkAAAA1nMLimEC0j8GvmxrwXTmPwAAAD9oAwAAAAAAAAGkBgAAZAAAAEx9GnJoNNI/Br5sa8F05j8AAAA/iAMAAAAAAAABpQYAAGQAAABSd6rIj2nSPwrSjCjlfuY/AAAAP4gDAAAAAAAAAaYGAABkAAAALpA4QnaY0j8M4WT2f4bmPwAAAD+IAwAAAAAAAAGnBgAAZAAAAAipxrtcx9I/DNwcB/eD5j8AAAA/lwMAAAAAAAABqAYAAGQAAAC04FJYAvDSPwzcHAf3g+Y/AAAAP5cDAAAAAAAAAakGAABkAAAAkPng0ege0z8K19QXboHmPwAAAD+3AwAAAAAAAAGqBgAAZAAAAFzF83NxXdM/CtKMKOV+5j8AAAA/twMAAAAAAAABqwYAAGQAAAAqkQYW+pvTPwrX1BdugeY/AAAAP7cDAAAAAAAAAawGAABkAAAAkk2aJqPd0z8M5qzlCInmPwAAAD/WAwAAAAAAAAGtBgAAZAAAAJhHKn3KEtQ/Duv01JGL5j8AAAA/1gMAAAAAAAABrgYAAGQAAAB0YLj2sEHUPw7wPMQajuY/AAAAP9YDAAAAAAAAAa8GAABkAAAA5mnH3rdz1D8O6/TUkYvmPwAAAD/lAwAAAAAAAAGwBgAAZAAAABxFWRIgr9Q/DOas5QiJ5j8AAAA/5QMAAAAAAAABsQYAAGQAAAC+L2rXZ+fUPwzhZPZ/huY/AAAAPwUEAAAAAAAAAbIGAABkAAAAIuz95xAp1T8K0owo5X7mPwAAAD8FBAAAAAAAAAGzBgAAZAAAAPK3EIqZZ9U/CM1EOVx85j8AAAA/BQQAAAAAAAABtAYAAGQAAABWdKSaQqnVPwrX1BdugeY/AAAAPyQEAAAAAAAAAbUGAABkAAAAujA4q+vq1T8K19QXboHmPwAAAD8kBAAAAAAAAAG2BgAAZAAAAFwbSXAzI9Y/CtKMKOV+5j8AAAA/JAQAAAAAAAABtwYAAGQAAADOJFhYOlXWPwjI/EnTeeY/AAAAP0MEAAAAAAAAAbgGAABkAAAA1h7ormGK1j8GvmxrwXTmPwAAAD9DBAAAAAAAAAG5BgAAZAAAAN4YeAWJv9Y/AqpMrp1q5j8AAAA/QwQAAAAAAAABugYAAGQAAAAW9Ak58frWP/6adOACY+Y/AAAAP1MEAAAAAAAAAbsGAABkAAAAEqEeuLo/1z/+mnTgAmPmPwAAAD9TBAAAAAAAAAG8BgAAZAAAANQftoLljdc/Aq+UnSZt5j8AAAA/cgQAAAAAAAABvQYAAGQAAABovUtwz9XXPwa5JHw4cuY/AAAAP3IEAAAAAAAAAb4GAABkAAAANIleElgU2D8IyPxJ03nmPwAAAD+CBAAAAAAAAAG/BgAAZAAAABCi7Is+Q9g/DNwcB/eD5j8AAAA/ggQAAAAAAAABwAYAAGQAAADuunoFJXLYPwzcHAf3g+Y/AAAAP5EEAAAAAAAAAcEGAABkAAAAxNMIfwuh2D8M4WT2f4bmPwAAAD+RBAAAAAAAAAHCBgAAZAAAACyQnI+04tg/DOFk9n+G5j8AAAA/sQQAAAAAAAABwwYAAGQAAAAmPbEOfifZPwzmrOUIieY/AAAAP7EEAAAAAAAAAcQGAABkAAAAJOrFjUds2T8Q9YSzo5DmPwAAAD+xBAAAAAAAAAHFBgAAZAAAAMLU1lKPpNk/EPrMoiyT5j8AAAA/0AQAAAAAAAABxgYAAGQAAACe7WTMddPZPxD6zKIsk+Y/AAAAP9AEAAAAAAAAAccGAABkAAAAeAbzRVwC2j8O8DzEGo7mPwAAAD/QBAAAAAAAAAHIBgAAZAAAALouAFEiLto/DOas5QiJ5j8AAAA/7wQAAAAAAAAByQYAAGQAAADEKJCnSWPaPwzhZPZ/huY/AAAAP+8EAAAAAAAAAcoGAABkAAAAZhOhbJGb2j8IzUQ5XHzmPwAAAD/vBAAAAAAAAAHLBgAAZAAAAJzuMqD51to/CMO0Wkp35j8AAAA//wQAAAAAAAABzAYAAGQAAAAAq8awohjbPwjI/EnTeeY/AAAAP/8EAAAAAAAAAc0GAABkAAAAZmdawUta2z8K19QXboHmPwAAAD8eBQAAAAAAAAHOBgAAZAAAADYzbWPUmNs/CtKMKOV+5j8AAAA/HgUAAAAAAAABzwYAAGQAAACoPHxL28rbPwzhZPZ/huY/AAAAPx4FAAAAAAAAAdAGAABkAAAA7GSJVqH22z8M4WT2f4bmPwAAAD89BQAAAAAAAAHRBgAAZAAAAP6rlIQmHNw/DNwcB/eD5j8AAAA/PQUAAAAAAAAB0gYAAGQAAABC1KGP7EfcPwjNRDlcfOY/AAAAPz0FAAAAAAAAAdMGAABkAAAAWButvXFt3D8Iw7RaSnfmPwAAAD9cBQAAAAAAAAHUBgAAZAAAAGIVPRSZotw/AqpMrp1q5j8AAAA/XAUAAAAAAAAB1QYAAGQAAACY8M5HAd7cPwKlBL8UaOY/AAAAP1wFAAAAAAAAAdYGAABkAAAACvrdLwgQ3T8CpQS/FGjmPwAAAD98BQAAAAAAAAHXBgAAZAAAAOQSbKnuPt0/AqUEvxRo5j8AAAA/fAUAAAAAAAAB2AYAAGQAAACQSvhFlGfdPwa03Iyvb+Y/AAAAP3wFAAAAAAAAAdkGAABkAAAAPoKE4jmQ3T8GuSR8OHLmPwAAAD+LBQAAAAAAAAHaBgAAZAAAAFDJjxC/td0/BrTcjK9v5j8AAAA/iwUAAAAAAAAB2wYAAGQAAABmEJs+RNvdPwa03Iyvb+Y/AAAAP6sFAAAAAAAAAdwGAABkAAAAEkgn2+kD3j8GtNyMr2/mPwAAAD+rBQAAAAAAAAHdBgAAZAAAACqPMglvKd4/Aq+UnSZt5j8AAAA/qwUAAAAAAAAB3gYAAGQAAADSxr6lFFLePwKvlJ0mbeY/AAAAP8oFAAAAAAAAAd8GAABkAAAAFu/LsNp93j8Cr5SdJm3mPwAAAD/KBQAAAAAAAAHgBgAAZAAAAMYmWE2Apt4/AqpMrp1q5j8AAAA/ygUAAAAAAAAB4QYAAGQAAABmEWkSyN7ePwa03Iyvb+Y/AAAAP+kFAAAAAAAAAeIGAABkAAAA1hp4+s4Q3z8GvmxrwXTmPwAAAD/pBQAAAAAAAAHjBgAAZAAAALYzBnS1P98/CMj8SdN55j8AAAA/6QUAAAAAAAAB5AYAAGQAAADKehGiOmXfPwrSjCjlfuY/AAAAP/kFAAAAAAAAAeUGAABkAAAA3sEc0L+K3z8M4WT2f4bmPwAAAD/5BQAAAAAAAAHmBgAAZAAAAFoYp48krd8/CtKMKOV+5j8AAAA/GAYAAAAAAAAB5wYAAGQAAABCfrDgaMzfPwzhZPZ/huY/AAAAPxgGAAAAAAAAAegGAABkAAAAVsW7Du7x3z8M4WT2f4bmPwAAAD8YBgAAAAAAAAHpBgAAZAAAAIP+o9VJDeA/DNwcB/eD5j8AAAA/NwYAAAAAAAAB6gYAAGQAAACjkirbLCPgPwrX1BdugeY/AAAAPzcGAAAAAAAAAesGAABkAAAAEZ/xF6A64D8IzUQ5XHzmPwAAAD83BgAAAAAAAAHsBgAAZAAAABWcOcMzVeA/CM1EOVx85j8AAAA/VgYAAAAAAAAB7QYAAGQAAAAbmYFux2/gPwjI/EnTeeY/AAAAP1YGAAAAAAAAAe4GAABkAAAA0R2J4sqI4D8K0owo5X7mPwAAAD9WBgAAAAAAAAHvBgAAZAAAAKk5z7AdneA/CtKMKOV+5j8AAAA/ZgYAAAAAAAAB8AYAAGQAAADnZJQQUK7gPwrX1BdugeY/AAAAP2YGAAAAAAAAAfEGAABkAAAA2xcZOfK94D8O6/TUkYvmPwAAAD+FBgAAAAAAAAHyBgAAZAAAALEzXwdF0uA/DvA8xBqO5j8AAAA/hQYAAAAAAAAB8wYAAGQAAACJT6XVl+bgPxD6zKIsk+Y/AAAAP4UGAAAAAAAAAfQGAABkAAAAX2vro+r64D8Q9YSzo5DmPwAAAD+lBgAAAAAAAAH1BgAAZAAAAMt3suBdEuE/DOas5QiJ5j8AAAA/pQYAAAAAAAAB9gYAAGQAAAAb7TrDgS7hPwrSjCjlfuY/AAAAP6UGAAAAAAAAAfcGAABkAAAAIeqCbhVJ4T8K0owo5X7mPwAAAD/EBgAAAAAAAAH4BgAAZAAAAHFfC1E5ZeE/DOas5QiJ5j8AAAA/xAYAAAAAAAAB+QYAAGQAAAB1XFP8zH/hPw7wPMQajuY/AAAAP8QGAAAAAAAAAfoGAABkAAAA4WgaOUCX4T8SCaVwx5rmPwAAAD/XBgAAAAAAAAH7BgAAZAAAALeEYAeTq+E/FBM1T9mf5j8AAAA/1wYAAAAAAAAB/AYAAGQAAAAlkSdEBsPhPxQYfT5iouY/AAAAP9cGAAAAAAAAAf0GAABkAAAAsTQt28jV4T8UDu1fUJ3mPwAAAD/nBgAAAAAAAAH+BgAAZAAAAGm5NE/M7uE/EARdgT6Y5j8AAAA/5wYAAAAAAAAB/wYAAGQAAABvtnz6XwniPxD1hLOjkOY/AAAAPwYHAAAAAAAAAQAHAABkAAAA2cJDN9Mg4j8M5qzlCInmPwAAAD8GBwAAAAAAAAEBBwAAZAAAAJVHS6vWOeI/DOFk9n+G5j8AAAA/BgcAAAAAAAABAgcAAGQAAACXRJNWalTiPw7wPMQajuY/AAAAPyUHAAAAAAAAAQMHAABkAAAAUcmaym1t4j8O8DzEGo7mPwAAAD8lBwAAAAAAAAEEBwAAZAAAAAlOoj5xhuI/EPrMoiyT5j8AAAA/JQcAAAAAAAABBQcAAGQAAADfaegMxJriPxD/FJK1leY/AAAAP0QHAAAAAAAAAQYHAABkAAAAAf5uEqew4j8Q/xSStZXmPwAAAD9EBwAAAAAAAAEHBwAAZAAAAI2hdKlpw+I/EP8UkrWV5j8AAAA/RAcAAAAAAAABCAcAAGQAAACvNfuuTNniPw7wPMQajuY/AAAAP1QHAAAAAAAAAQkHAABkAAAAG0LC67/w4j8IzUQ5XHzmPwAAAD9UBwAAAAAAAAEKBwAAZAAAAAOoyzwEEOM/BrTcjK9v5j8AAAA/cwcAAAAAAAABCwcAAGQAAADpDdWNSC/jPwa5JHw4cuY/AAAAP3MHAAAAAAAAAQwHAABkAAAAG+weFh1Q4z8GuSR8OHLmPwAAAD+DBwAAAAAAAAENBwAAZAAAANdwJoogaeM/AqpMrp1q5j8AAAA/gwcAAAAAAAABDgcAAGQAAACrjGxYc33jPwKqTK6dauY/AAAAP5MHAAAAAAAAAQ8HAABkAAAAgaiyJsaR4z8GtNyMr2/mPwAAAD+TBwAAAAAAAAEQBwAAZAAAAO+0eWM5qeM/CM1EOVx85j8AAAA/sgcAAAAAAAABEQcAAGQAAADzscEOzcPjPwrX1BdugeY/AAAAP7IHAAAAAAAAARIHAABkAAAA+a4JumDe4z8K0owo5X7mPwAAAD+yBwAAAAAAAAETBwAAZAAAALEzES5k9+M/CM1EOVx85j8AAAA/wQcAAAAAAAABFAcAAGQAAAC1MFnZ9xHkPwzcHAf3g+Y/AAAAP8EHAAAAAAAAARUHAABkAAAAuS2hhIss5D8Q+syiLJPmPwAAAD/hBwAAAAAAAAEWBwAAZAAAAHOyqPiOReQ/FB3FLeuk5j8AAAA/4QcAAAAAAAABFwcAAGQAAACTRi/+cVvkPxgx5eoOr+Y/AAAAP/AHAAAAAAAAARgHAABkAAAAH+o0lTRu5D8aO3XJILTmPwAAAD/wBwAAAAAAAAEZBwAAZAAAAHusOE+2euQ/GkC9uKm25j8AAAA/AAgAAAAAAAABGgcAAGQAAADXbjwJOIfkPxxKTZe7u+Y/AAAAPwAIAAAAAAAAARsHAABkAAAAF5oBaWqY5D8cSk2Xu7vmPwAAAD8fCAAAAAAAAAEcBwAAZAAAAJ89BwAtq+Q/HEUFqDK55j8AAAA/HwgAAAAAAAABHQcAAGQAAAAPSs48oMLkPxxFBagyueY/AAAAPx8IAAAAAAAAAR4HAABkAAAAjaBY/ATl5D8cRQWoMrnmPwAAAD8+CAAAAAAAAAEfBwAAZAAAACmOIRa5AuU/HFTddc3A5j8AAAA/PggAAAAAAAABIAcAAGQAAADhEimKvBvlPyBebVTfxeY/AAAAPz4IAAAAAAAAASEHAABkAAAAA6evj58x5T8ico0RA9DmPwAAAD9OCAAAAAAAAAEiBwAAZAAAACU7NpWCR+U/KJWFnMHh5j8AAAA/TggAAAAAAAABIwcAAGQAAADLdXqGlFXlPyyppVnl6+Y/AAAAP20IAAAAAAAAASQHAABkAAAAdbC+d6Zj5T8sqaVZ5evmPwAAAD9tCAAAAAAAAAElBwAAZAAAAO0JAYx3a+U/LKmlWeXr5j8AAAA/bQgAAAAAAAABJgcAAGQAAABLzARG+XflPyifFXvT5uY/AAAAP40IAAAAAAAAAScHAABkAAAAp44IAHuE5T8olYWcweHmPwAAAD+NCAAAAAAAAAEoBwAAZAAAAH+qTs7NmOU/JHwd8BTV5j8AAAA/jQgAAAAAAAABKQcAAGQAAADNH9ew8bTlPyBjtUNoyOY/AAAAP6wIAAAAAAAAASoHAABkAAAA42bi3nba5T8gXm1U38XmPwAAAD+sCAAAAAAAAAErBwAAZAAAAGO9bJ7b/OU/IG1FInrN5j8AAAA/rAgAAAAAAAABLAcAAGQAAAD9qjW4jxrmPyaL9b2v3OY/AAAAP8sIAAAAAAAAAS0HAABkAAAAabf89AIy5j8onxV70+bmPwAAAD/LCAAAAAAAAAEuBwAAZAAAANfDwzF2SeY/LLM1OPfw5j8AAAA/ywgAAAAAAAABLwcAAGQAAAB//gcjiFfmPzDMneSj/eY/AAAAP+4IAAAAAAAAATAHAABkAAAAJzlMFJpl5j8y23WyPgXnPwAAAD/uCAAAAAAAAAExBwAAZAAAADeDD5eLcOY/NOUFkVAK5z8AAAA/7ggAAAAAAAABMgcAAGQAAAArNpS/LYDmPzTlBZFQCuc/AAAAP/4IAAAAAAAAATMHAABkAAAATcoaxRCW5j84+SVOdBTnPwAAAD/+CAAAAAAAAAE0BwAAZAAAAK2JZiomveY/OAj+Gw8c5z8AAAA/HQkAAAAAAAABNQcAAGQAAABbwfLGy+XmPzwcHtkyJuc/AAAAPx0JAAAAAAAAATYHAABkAAAA2Rd9hjAI5z9COs50aDXnPwAAAD8dCQAAAAAAAAE3BwAAZAAAAN0UxTHEIuc/Rk7uMYw/5z8AAAA/PAkAAAAAAAABOAcAAGQAAAD/qEs3pzjnP0ZTNiEVQuc/AAAAPzwJAAAAAAAAATkHAABkAAAAi0xRzmlL5z9KZ1beOEznPwAAAD88CQAAAAAAAAE6BwAAZAAAAPdYGAvdYuc/TopOafdd5z8AAAA/XAkAAAAAAAABOwcAAGQAAACv3R9/4HvnP1StRvS1b+c/AAAAP1wJAAAAAAAAATwHAABkAAAAS8vomJSZ5z9a2s5dhobnPwAAAD9cCQAAAAAAAAE9BwAAZAAAAJ1AcXu4tec/Ygyftt+f5z8AAAA/awkAAAAAAAABPgcAAGQAAACP8/WjWsXnP2YlB2OMrOc/AAAAP2sJAAAAAAAAAT8HAABkAAAAj/P1o1rF5z9iAg/YzZrnPwAAAD+LCQAAAAAAAAFABwAAZAAAAI/z9aNaxec/YgIP2M2a5z8AAAA/iwkAAAAAAAABQQcAAGQAAACP8/WjWsXnP2ICD9jNmuc/AAAAP4sJAAAAAAAAAUIHAABkAAAAj/P1o1rF5z9iAg/YzZrnPwAAAD+LCQAAAAAAAAs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28|53.861|16.201|16.19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0659|recordLength=140666|start=0|end=140659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9|6.691|36.649|22.5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81|0.9160001|5.218|29.713|8.461002|28.58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2810|recordLength=92810|start=0|end=92810|audioFormat={00001610-0000-0010-8000-00AA00389B71}|audioRate=44100|muted=false|volume=0.8|fadeIn=0|fadeOut=0|videoFormat={34363248-0000-0010-8000-00AA00389B71}|videoRate=15|videoWidth=256|videoHeight=25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9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6999|recordLength=96999|start=0|end=96999|audioFormat={00001610-0000-0010-8000-00AA00389B71}|audioRate=44100|muted=false|volume=0.8|fadeIn=0|fadeOut=0|videoFormat={34363248-0000-0010-8000-00AA00389B71}|videoRate=15|videoWidth=256|videoHeight=2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EAAAAEAAAABwMAAAAAAQAAAAQAAAAECUlua0F0b21WMQIAAAAJBAAAAA0DBQQAAAALUGVuU3Ryb2tlVjEEAAAACkF0dHJpYnV0ZXMFVHJhY2UJU3RhcnRUaW1lBFR5cGUEBAAED1BlbkF0dHJpYnV0ZXNWMQIAAAAKSW5rVHJhY2VWMQIAAAAQDEFjdGlvblR5cGVWMQIAAAACAAAACQUAAAAJBgAAANdgAAAAAAAABfn///8MQWN0aW9uVHlwZVYxAQAAAAd2YWx1ZV9fAAgCAAAAAAAAAAUFAAAAD1BlbkF0dHJpYnV0ZXNWMQoAAAAHX2NvbG9yQQdfY29sb3JSB19jb2xvckcHX2NvbG9yQgpGaXRUb0N1cnZlBkhlaWdodA5JZ25vcmVQcmVzc3VyZQ1Jc0hpZ2hsaWdodGVyBVNoYXBlBVdpZHRoAAAAAAAAAAAEAAICAgIBBgEBDEJydXNoU2hhcGVWMQIAAAAGAgAAAP8AsPAAAAAAAAAACEAAAAX4////DEJydXNoU2hhcGVWMQEAAAAHdmFsdWVfXwAIAgAAAAEAAAAAAAAAAAAIQAUGAAAACklua1RyYWNlVjEDAAAADUxpc3RgMStfaXRlbXMMTGlzdGAxK19zaXplD0xpc3RgMStfdmVyc2lvbgQAABhTaGFyZWQuSW5raW5nLklua1BvaW50W10CAAAACAgCAAAACQkAAAAfAAAAHwAAAAcJAAAAAAEAAAAgAAAABApJbmtQb2ludFYxAgAAAAkKAAAACQsAAAAJDAAAAAkNAAAACQ4AAAAJDwAAAAkQAAAACREAAAAJEgAAAAkTAAAACRQAAAAJFQAAAAkWAAAACRcAAAAJGAAAAAkZAAAACRoAAAAJGwAAAAkcAAAACR0AAAAJHgAAAAkfAAAACSAAAAAJIQAAAAkiAAAACSMAAAAJJAAAAAklAAAACSYAAAAJJwAAAAkoAAAACgUKAAAACklua1BvaW50VjEEAAAAAVgBWQ5QcmVzc3VyZUZhY3RvcglUaW1lU3RhbXAAAAAABgYLEAIAAAAAu7my7fSkP0A2IBuQDeg/AAAAPwAAAAAAAAAAAQsAAAAKAAAAADZ4HEqYlj8AJ3+Tv8nPPwAAAD8fAAAAAAAAAAEMAAAACgAAAAA2eBxKmJY/ACd/k7/Jzz8AAAA/HwAAAAAAAAABDQAAAAoAAAAANngcSpiWPwAnf5O/yc8/AAAAPy8AAAAAAAAAAQ4AAAAKAAAAADZ4HEqYlj8AJ3+Tv8nPPwAAAD8vAAAAAAAAAAEPAAAACgAAAAA2eBxKmJY/ACd/k7/Jzz8AAAA/LwAAAAAAAAABEAAAAAoAAAAANngcSpiWPwAnf5O/yc8/AAAAPy8AAAAAAAAAAREAAAAKAAAAADZ4HEqYlj8AJ3+Tv8nPPwAAAD9OAAAAAAAAAAESAAAACgAAAAA2eBxKmJY/ACd/k7/Jzz8AAAA/TgAAAAAAAAABEwAAAAoAAACASFuc/OqwPwCievtnqN4/AAAAP14AAAAAAAAAARQAAAAKAAAAANgDSwSBuT8Aonr7Z6jePwAAAD99AAAAAAAAAAEVAAAACgAAAECJIDD3YsI/AET19s9Q3T8AAAA/fQAAAAAAAAABFgAAAAoAAABAsKm1zI7IPwCievtnqN4/AAAAP30AAAAAAAAAARcAAAAKAAAAAKSS87KIzz9AAAAAAADgPwAAAD+NAAAAAAAAAAEYAAAACgAAAGBueLekY9M/AET19s9Q3T8AAAA/nAAAAAAAAAABGQAAAAoAAAAgvcc83zTWPwApZekHStk/AAAAP5wAAAAAAAAAARoAAAAKAAAAAB7st9oY2j8AKWXpB0rZPwAAAD+sAAAAAAAAAAEbAAAACgAAAKAH+602ht4/ACll6QdK2T8AAAA/rAAAAAAAAAABHAAAAAoAAACQ+ARSyXnhPwApZekHStk/AAAAP8sAAAAAAAAAAR0AAAAKAAAAwGAke/vj4z+Ayt/kb/LXPwAAAD/LAAAAAAAAAAEeAAAACgAAANCdngp1ouU/gMrf5G/y1z8AAAA/ywAAAAAAAAABHwAAAAoAAABAlqNcPhznPwBsWuDXmtY/AAAAP+oAAAAAAAAAASAAAAAKAAAAQNMd7Lfa6D8Ah+rtn6HaPwAAAD/qAAAAAAAAAAEhAAAACgAAAHBh9Ypdquo/AIfq7Z+h2j8AAAA/6gAAAAAAAAABIgAAAAoAAAAAWvrcJiTsP4Dlb/I3+ds/AAAAPwoBAAAAAAAAASMAAAAKAAAAoBpyw7sl7T8ARPX2z1DdPwAAAD8KAQAAAAAAAAEkAAAACgAAAOAfX+cAbO4/AIfq7Z+h2j8AAAA/CgEAAAAAAAABJQAAAAoAAABgPhyvPUvvPwCH6u2fodo/AAAAPykBAAAAAAAAASYAAAAKAAAAYD4crz1L7z8Ah+rtn6HaPwAAAD8pAQAAAAAAAAEnAAAACgAAAGA+HK89S+8/AIfq7Z+h2j8AAAA/KQEAAAAAAAABKAAAAAoAAABgPhyvPUvvPwCH6u2fodo/AAAAPykBAAAAAAAACw=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98519|recordLength=298533|start=0|end=298519|audioFormat={00001610-0000-0010-8000-00AA00389B71}|audioRate=44100|muted=false|volume=0.8|fadeIn=0|fadeOut=0|videoFormat={34363248-0000-0010-8000-00AA00389B71}|videoRate=15|videoWidth=256|videoHeight=25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C4AAAAx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0SBQQAAAALUGVuU3Ryb2tlVjEEAAAACkF0dHJpYnV0ZXMFVHJhY2UJU3RhcnRUaW1lBFR5cGUEBAAED1BlbkF0dHJpYnV0ZXNWMQIAAAAKSW5rVHJhY2VWMQIAAAAQDEFjdGlvblR5cGVWMQIAAAACAAAACTIAAAAJMwAAAOcZAAAAAAAABcz///8MQWN0aW9uVHlwZVYxAQAAAAd2YWx1ZV9fAAgCAAAAAAAAAAEFAAAABAAAAAk1AAAACTYAAAAXUQAAAAAAAAHJ////zP///wAAAAABBgAAAAQAAAAJOAAAAAk5AAAAtKwAAAAAAAABxv///8z///8AAAAAAQcAAAAEAAAACTsAAAAJPAAAAKO0AAAAAAAAAcP////M////AAAAAAEIAAAABAAAAAk+AAAACT8AAADfxAAAAAAAAAHA////zP///wAAAAABCQAAAAQAAAAJQQAAAAlCAAAAM8kAAAAAAAABvf///8z///8AAAAAAQoAAAAEAAAACUQAAAAJRQAAACTQAAAAAAAAAbr////M////AAAAAAELAAAABAAAAAlHAAAACUgAAADOAgEAAAAAAAG3////zP///wAAAAABDAAAAAQAAAAJSgAAAAlLAAAA4gYBAAAAAAABtP///8z///8AAAAAAQ0AAAAEAAAACU0AAAAJTgAAACUMAQAAAAAAAbH////M////AAAAAAEOAAAABAAAAAlQAAAACVEAAACaEQEAAAAAAAGu////zP///wAAAAABDwAAAAQAAAAJUwAAAAlUAAAAOioBAAAAAAABq////8z///8AAAAAARAAAAAEAAAACVYAAAAJVwAAACgvAQAAAAAAAaj////M////AAAAAAERAAAABAAAAAlZAAAACVoAAAAeMwEAAAAAAAGl////zP///wAAAAABEgAAAAQAAAAJXAAAAAldAAAA9jgBAAAAAAABov///8z///8AAAAAARMAAAAEAAAACV8AAAAJYAAAAOZPAQAAAAAAAZ/////M////AAAAAAEUAAAABAAAAAliAAAACWMAAACJVgEAAAAAAAGc////zP///wAAAAABFQAAAAQAAAAJZQAAAAlmAAAAcVwBAAAAAAABmf///8z///8AAAAAARYAAAAEAAAACWgAAAAJaQAAAEJoAQAAAAAAAZb////M////AAAAAAEXAAAABAAAAAlrAAAACWwAAACUbQEAAAAAAAGT////zP///wAAAAABGAAAAAQAAAAJbgAAAAlvAAAANnQBAAAAAAABkP///8z///8AAAAAARkAAAAEAAAACXEAAAAJcgAAANaEAQAAAAAAAY3////M////AAAAAAEaAAAABAAAAAl0AAAACXUAAAC+ngEAAAAAAAGK////zP///wAAAAABGwAAAAQAAAAJdwAAAAl4AAAA1u8BAAAAAAABh////8z///8AAAAAARwAAAAEAAAACXoAAAAJewAAACwFAgAAAAAAAYT////M////AAAAAAEdAAAABAAAAAl9AAAACX4AAABcGwIAAAAAAAGB////zP///wAAAAABHgAAAAQAAAAJgAAAAAmBAAAAB0YCAAAAAAABfv///8z///8AAAAAAR8AAAAEAAAACYMAAAAJhAAAAJBcAgAAAAAAAXv////M////AAAAAAEgAAAABAAAAAmGAAAACYcAAABWXwIAAAAAAAF4////zP///wAAAAABIQAAAAQAAAAJiQAAAAmKAAAAq4ACAAAAAAABdf///8z///8AAAAAASIAAAAEAAAACYwAAAAJjQAAALuOAgAAAAAAAXL////M////AAAAAAEjAAAABAAAAAmPAAAACZAAAACxrQIAAAAAAAFv////zP///wAAAAABJAAAAAQAAAAJkgAAAAmTAAAAT88CAAAAAAABbP///8z///8AAAAAASUAAAAEAAAACZUAAAAJlgAAAPYCAwAAAAAAAWn////M////AAAAAAEmAAAABAAAAAmYAAAACZkAAAA9HgMAAAAAAAFm////zP///wAAAAABJwAAAAQAAAAJmwAAAAmcAAAAYFEDAAAAAAABY////8z///8AAAAAASgAAAAEAAAACZ4AAAAJnwAAAHpgAwAAAAAAAWD////M////AAAAAAEpAAAABAAAAAmhAAAACaIAAACycgMAAAAAAAFd////zP///wAAAAABKgAAAAQAAAAJpAAAAAmlAAAA7YsDAAAAAAABWv///8z///8AAAAAASsAAAAEAAAACacAAAAJqAAAAI+qAwAAAAAAAVf////M////AAAAAAEsAAAABAAAAAmqAAAACasAAAAc4gMAAAAAAAFU////zP///wAAAAABLQAAAAQAAAAJrQAAAAmuAAAAT/IDAAAAAAABUf///8z///8AAAAAAS4AAAAEAAAACbAAAAAJsQAAACYEBAAAAAAAAU7////M////AAAAAAEvAAAABAAAAAmzAAAACbQAAAA1KAQAAAAAAAFL////zP///wAAAAABMAAAAAQAAAAJtgAAAAm3AAAAsjQEAAAAAAABSP///8z///8AAAAAATEAAAAEAAAACbkAAAAJugAAAP56BAAAAAAAAUX////M////AAAAAAUyAAAAD1BlbkF0dHJpYnV0ZXNWMQoAAAAHX2NvbG9yQQdfY29sb3JSB19jb2xvckcHX2NvbG9yQgpGaXRUb0N1cnZlBkhlaWdodA5JZ25vcmVQcmVzc3VyZQ1Jc0hpZ2hsaWdodGVyBVNoYXBlBVdpZHRoAAAAAAAAAAAEAAICAgIBBgEBDEJydXNoU2hhcGVWMQIAAAAGAgAAAP+AgIAAAAAAAAAAIkAAAAVE////DEJydXNoU2hhcGVWMQEAAAAHdmFsdWVfXwAIAgAAAAEAAAAAAAAAAAAiQAUzAAAACklua1RyYWNlVjEDAAAADUxpc3RgMStfaXRlbXMMTGlzdGAxK19zaXplD0xpc3RgMStfdmVyc2lvbgQAABhTaGFyZWQuSW5raW5nLklua1BvaW50W10CAAAACAgCAAAACb0AAABqAAAAagAAAAE1AAAAMgAAAP+AgIAAAAAAAAAACEAAAAFC////RP///wEAAAAAAAAAAAAIQAE2AAAAMwAAAAm/AAAAkwAAAJMAAAABOAAAADIAAAD/gICAAAAAAAAAAAhAAAABQP///0T///8BAAAAAAAAAAAACEABOQAAADMAAAAJwQAAAIsAAACLAAAAATsAAAAyAAAA/4CAgAAAAAAAAAAIQAAAAT7///9E////AQAAAAAAAAAAAAhAATwAAAAzAAAACcMAAACjAAAAowAAAAE+AAAAMgAAAP+AgIAAAAAAAAAACEAAAAE8////RP///wEAAAAAAAAAAAAIQAE/AAAAMwAAAAnFAAAAPgAAAD4AAAABQQAAADIAAAD/gICAAAAAAAAAAAhAAAABOv///0T///8BAAAAAAAAAAAACEABQgAAADMAAAAJxwAAADQAAAA0AAAAAUQAAAAyAAAA/4CAgAAAAAAAAAAIQAAAATj///9E////AQAAAAAAAAAAAAhAAUUAAAAzAAAACckAAABZAAAAWQAAAAFHAAAAMgAAAP8AAAAAAAAAAAAACEAAAAE2////RP///wEAAAAAAAAAAAAIQAFIAAAAMwAAAAnLAAAARAAAAEQAAAABSgAAADIAAAD/AAAAAAAAAAAAAAhAAAABNP///0T///8BAAAAAAAAAAAACEABSwAAADMAAAAJzQAAAEsAAABLAAAAAU0AAAAyAAAA/wAAAAAAAAAAAAAIQAAAATL///9E////AQAAAAAAAAAAAAhAAU4AAAAzAAAACc8AAABgAAAAYAAAAAFQAAAAMgAAAP8AAAAAAAAAAAAACEAAAAEw////RP///wEAAAAAAAAAAAAIQAFRAAAAMwAAAAnRAAAAIAAAACAAAAABUwAAADIAAAD/AAAAAAAAAAAAAAhAAAABLv///0T///8BAAAAAAAAAAAACEABVAAAADMAAAAJ0wAAACEAAAAhAAAAAVYAAAAyAAAA/wAAAAAAAAAAAAAIQAAAASz///9E////AQAAAAAAAAAAAAhAAVcAAAAzAAAACdUAAAAMAAAADAAAAAFZAAAAMgAAAP8AAAAAAAAAAAAACEAAAAEq////RP///wEAAAAAAAAAAAAIQAFaAAAAMwAAAAnXAAAAHwAAAB8AAAABXAAAADIAAAD/AAAAAAAAAAAAAAhAAAABKP///0T///8BAAAAAAAAAAAACEABXQAAADMAAAAJ2QAAAB8AAAAfAAAAAV8AAAAyAAAA/wCw8AAAAAAAAAAiQAAAASb///9E////AQAAAAAAAAAAACJAAWAAAAAzAAAACdsAAABmAAAAZgAAAAFiAAAAMgAAAP8AsPAAAAAAAAAAIkAAAAEk////RP///wEAAAAAAAAAAAAiQAFjAAAAMwAAAAndAAAAZgAAAGYAAAABZQAAADIAAAD/ALDwAAAAAAAAACJAAAABIv///0T///8BAAAAAAAAAAAAIkABZgAAADMAAAAJ3wAAAF0AAABdAAAAAWgAAAAyAAAA/4CAgAAAAAAAAAAiQAAAASD///9E////AQAAAAAAAAAAACJAAWkAAAAzAAAACeEAAABJAAAASQAAAAFrAAAAMgAAAP+AgIAAAAAAAAAAIkAAAAEe////RP///wEAAAAAAAAAAAAiQAFsAAAAMwAAAAnjAAAASAAAAEgAAAABbgAAADIAAAD/gICAAAAAAAAAACJAAAABHP///0T///8BAAAAAAAAAAAAIkABbwAAADMAAAAJ5QAAAF4AAABeAAAAAXEAAAAyAAAA/wAAAAAAAAAAAAAiQAAAARr///9E////AQAAAAAAAAAAACJAAXIAAAAzAAAACecAAACQAAAAkAAAAAF0AAAAMgAAAP8AAAAAAAAAAAAACEAAAAEY////RP///wEAAAAAAAAAAAAIQAF1AAAAMwAAAAnpAAAAOAAAADgAAAABdwAAADIAAAD/AAAAAAAAAAAAACJAAAABFv///0T///8BAAAAAAAAAAAAIkABeAAAADMAAAAJ6wAAAHQAAAB0AAAAAXoAAAAyAAAA/wAAAAAAAAAAAAAiQAAAART///9E////AQAAAAAAAAAAACJAAXsAAAAzAAAACe0AAAAHAAAABwAAAAF9AAAAMgAAAP8AAAAAAAAAAAAACEAAAAES////RP///wEAAAAAAAAAAAAIQAF+AAAAMwAAAAnvAAAAMwAAADMAAAABgAAAADIAAAD/AAAAAAAAAAAAAAhAAAABEP///0T///8BAAAAAAAAAAAACEABgQAAADMAAAAJ8QAAAFEAAABRAAAAAYMAAAAyAAAA/wAAAAAAAAAAAAAIQAAAAQ7///9E////AQAAAAAAAAAAAAhAAYQAAAAzAAAACfMAAAAYAAAAGAAAAAGGAAAAMgAAAP8AAAAAAAAAAAAACEAAAAEM////RP///wEAAAAAAAAAAAAIQAGHAAAAMwAAAAn1AAAAVwAAAFcAAAABiQAAADIAAAD/ALDwAAAAAAAAAAhAAAABCv///0T///8BAAAAAAAAAAAACEABigAAADMAAAAJ9wAAACwAAAAsAAAAAYwAAAAyAAAA/wCw8AAAAAAAAAAiQAAAAQj///9E////AQAAAAAAAAAAACJAAY0AAAAzAAAACfkAAABGAAAARgAAAAGPAAAAMgAAAP8AAAAAAAAAAAAAIkAAAAEG////RP///wEAAAAAAAAAAAAiQAGQAAAAMwAAAAn7AAAA0AAAANAAAAABkgAAADIAAAD/AAAAAAAAAAAAAAhAAAABBP///0T///8BAAAAAAAAAAAACEABkwAAADMAAAAJ/QAAADQAAAA0AAAAAZUAAAAyAAAA/wAAAAAAAAAAAAAiQAAAAQL///9E////AQAAAAAAAAAAACJAAZYAAAAzAAAACf8AAAC3AAAAtwAAAAGYAAAAMgAAAP8AAAAAAAAAAAAACEAAAAEA////RP///wEAAAAAAAAAAAAIQAGZAAAAMwAAAAkBAQAAIwAAACMAAAABmwAAADIAAAD/AAAAAAAAAAAAAAhAAAAB/v7//0T///8BAAAAAAAAAAAACEABnAAAADMAAAAJAwEAAA0AAAANAAAAAZ4AAAAyAAAA/4CAgAAAAAAAAAAiQAAAAfz+//9E////AQAAAAAAAAAAACJAAZ8AAAAzAAAACQUBAABfAAAAXwAAAAGhAAAAMgAAAP8AAAAAAAAAAAAACEAAAAH6/v//RP///wEAAAAAAAAAAAAIQAGiAAAAMwAAAAkHAQAAYgAAAGIAAAABpAAAADIAAAD/AAAAAAAAAAAAAAhAAAAB+P7//0T///8BAAAAAAAAAAAACEABpQAAADMAAAAJCQEAAEsAAABLAAAAAacAAAAyAAAA/wCw8AAAAAAAAAAiQAAAAfb+//9E////AQAAAAAAAAAAACJAAagAAAAzAAAACQsBAAD8AAAA/AAAAAGqAAAAMgAAAP+AgIAAAAAAAAAAIkAAAAH0/v//RP///wEAAAAAAAAAAAAiQAGrAAAAMwAAAAkNAQAATgAAAE4AAAABrQAAADIAAAD/AAAAAAAAAAAAACJAAAAB8v7//0T///8BAAAAAAAAAAAAIkABrgAAADMAAAAJDwEAAH8AAAB/AAAAAbAAAAAyAAAA/wAAAAAAAAAAAAAIQAAAAfD+//9E////AQAAAAAAAAAAAAhAAbEAAAAzAAAACREBAAAxAAAAMQAAAAGzAAAAMgAAAP8AAAAAAAAAAAAACEAAAAHu/v//RP///wEAAAAAAAAAAAAIQAG0AAAAMwAAAAkTAQAAegAAAHoAAAABtgAAADIAAAD/AAAAAAAAAAAAACJAAAAB7P7//0T///8BAAAAAAAAAAAAIkABtwAAADMAAAAJFQEAAFYAAABWAAAAAbkAAAAyAAAA/wAAAAAAAAAAAAAiQAAAAer+//9E////AQAAAAAAAAAAACJAAboAAAAzAAAACRcBAABGAAAARgAAAAe9AAAAAAEAAACAAAAABApJbmtQb2ludFYxAgA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DRYHvwAAAAABAAAAAAEAAAQKSW5rUG9pbnRWMQIA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n7AQAACfwBAAAJ/QEAAAn+AQAACf8BAAAJAAIAAAkBAgAACQICAAAJAwIAAAkEAgAACQUCAAAJBgIAAAkHAgAACQgCAAAJCQIAAAkKAgAACQsCAAAJDAIAAAkNAgAACQ4CAAAJDwIAAAkQAgAACRECAAAJEgIAAAkTAgAACRQCAAANbQfBAAAAAAEAAAAAAQAABApJbmtQb2ludFYxAgA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JkgIAAAmTAgAACZQCAAAJlQIAAAmWAgAACZcCAAAJmAIAAAmZAgAACZoCAAAJmwIAAAmcAgAACZ0CAAAJngIAAAmfAgAADXUHwwAAAAABAAAAAAEAAAQKSW5rUG9pbnRWMQIAAAAJoAIAAAmhAgAACaICAAAJowIAAAmkAgAACaUCAAAJpgIAAAmnAgAACagCAAAJqQIAAAmqAgAACasCAAAJrAIAAAmtAgAACa4CAAAJrwIAAAmwAgAACbECAAAJsgIAAAmzAgAACbQCAAAJtQIAAAm2AgAACbcCAAAJuAIAAAm5AgAACboCAAAJuwIAAAm8AgAACb0CAAAJvgIAAAm/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+gIAAAn7AgAACfwCAAAJ/QIAAAn+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1dB8UAAAAAAQAAAEAAAAAECklua1BvaW50VjECAA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0CB8cAAAAAAQAAAEAAAAAECklua1BvaW50VjECAA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NDAfJAAAAAAEAAACAAAAABApJbmtQb2ludFYxAgAAAAm1AwAACbYDAAAJtwMAAAm4AwAACbkDAAAJugMAAAm7AwAACbwDAAAJvQMAAAm+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NJwfLAAAAAAEAAACAAAAABApJbmtQb2ludFYxAgAAAAkOBAAACQ8EAAAJEAQAAAkRBAAACRIEAAAJEwQAAAkUBAAACRUEAAAJFgQAAAkXBAAACRgEAAAJGQQAAAkaBAAACRsEAAAJHAQAAAkdBAAACR4EAAAJHwQAAAkgBAAACSEEAAAJIgQAAAkjBAAACSQEAAAJJQQ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CVEEAAANPAfNAAAAAAEAAACAAAAABApJbmtQb2ludFYxAgAAAAlSBAAACVMEAAAJVAQAAAlVBAAACVYEAAAJVwQAAAlYBAAACVkEAAAJWgQAAAlbBAAACVwEAAAJXQQAAAleBAAACV8EAAAJYAQAAAlhBAAACWIEAAAJYwQAAAlkBAAACWUEAAAJZgQAAAlnBAAACWgEAAAJaQQAAAlqBAAACWsEAAAJbAQAAAltBAAACW4EAAAJbwQAAAlwBAAACXEEAAAJcgQAAAlzBAAACXQEAAAJdQQAAAl2BAAACXcEAAAJeAQAAAl5BAAACXoEAAAJewQAAAl8BAAACX0EAAAJfgQAAAl/BAAACYAEAAAJgQQAAAmCBAAACYMEAAAJhAQAAAmFBAAACYYEAAAJhwQAAAmIBAAACYkEAAAJigQAAAmLBAAACYwEAAAJjQQAAAmOBAAACY8EAAAJkAQAAAmRBAAACZIEAAAJkwQAAAmUBAAACZUEAAAJlgQAAAmXBAAACZgEAAAJmQQAAAmaBAAACZsEAAAJnAQAAA01B88AAAAAAQAAAIAAAAAECklua1BvaW50VjECAAAACZ0EAAAJngQAAAmfBAAACaAEAAAJoQQAAAmiBAAACaMEAAAJpAQAAAmlBAAACaYEAAAJpwQAAAmoBAAACakEAAAJqgQAAAmrBAAACawEAAAJrQQAAAmuBAAACa8EAAAJsAQAAAmxBAAACbIEAAAJswQAAAm0BAAACbUEAAAJtgQAAAm3BAAACbgEAAAJuQQAAAm6BAAACbsEAAAJvAQAAAm9BAAACb4EAAAJvwQAAAnABAAACcEEAAAJwgQAAAnDBAAACcQEAAAJxQQAAAnGBAAACccEAAAJyAQAAAnJBAAACcoEAAAJywQAAAnMBAAACc0EAAAJzgQAAAnPBAAACdAEAAAJ0QQAAAnSBAAACdMEAAAJ1AQAAAnVBAAACdYEAAAJ1wQAAAnYBAAACdkEAAAJ2gQAAAnbBAAACdwEAAAJ3QQAAAneBAAACd8EAAAJ4AQAAAnhBAAACeIEAAAJ4wQAAAnkBAAACeUEAAAJ5gQAAAnnBAAACegEAAAJ6QQAAAnqBAAACesEAAAJ7AQAAAntBAAACe4EAAAJ7wQAAAnwBAAACfEEAAAJ8gQAAAnzBAAACfQEAAAJ9QQAAAn2BAAACfcEAAAJ+AQAAAn5BAAACfoEAAAJ+wQAAAn8BAAADSAH0QAAAAABAAAAIAAAAAQKSW5rUG9pbnRWMQIAAAAJ/QQAAAn+BAAACf8EAAAJAAUAAAkBBQAACQIFAAAJAwUAAAkEBQAACQUFAAAJBgUAAAkHBQAACQgFAAAJCQUAAAkKBQAACQsFAAAJDAUAAAkNBQAACQ4FAAAJDwUAAAkQBQAACREFAAAJEgUAAAkTBQAACRQFAAAJFQUAAAkWBQAACRcFAAAJGAUAAAkZBQAACRoFAAAJGwUAAAkcBQAAB9MAAAAAAQAAAEAAAAAECklua1BvaW50VjECAAAACR0FAAAJHgUAAAkfBQAACSAFAAAJIQUAAAkiBQAACSMFAAAJJAUAAAklBQAACSYFAAAJJwUAAAkoBQAACSkFAAAJKgUAAAkrBQAACSwFAAAJLQUAAAkuBQAACS8FAAAJMAUAAAkxBQAACTIFAAAJMwUAAAk0BQAACTUFAAAJNgUAAAk3BQAACTgFAAAJOQUAAAk6BQAACTsFAAAJPAUAAAk9BQAADR8H1QAAAAABAAAAEAAAAAQKSW5rUG9pbnRWMQIAAAAJPgUAAAk/BQAACUAFAAAJQQUAAAlCBQAACUMFAAAJRAUAAAlFBQAACUYFAAAJRwUAAAlIBQAACUkFAAANBAfXAAAAAAEAAAAgAAAABApJbmtQb2ludFYxAgAAAAlKBQAACUsFAAAJTAUAAAlNBQAACU4FAAAJTwUAAAlQBQAACVEFAAAJUgUAAAlTBQAACVQFAAAJVQUAAAlWBQAACVcFAAAJWAUAAAlZBQAACVoFAAAJWwUAAAlcBQAACV0FAAAJXgUAAAlfBQAACWAFAAAJYQUAAAliBQAACWMFAAAJZAUAAAllBQAACWYFAAAJZwUAAAloBQAACgfZAAAAAAEAAAAgAAAABApJbmtQb2ludFYxAgAAAAlpBQAACWoFAAAJawUAAAlsBQAACW0FAAAJbgUAAAlvBQAACXAFAAAJcQUAAAlyBQAACXMFAAAJdAUAAAl1BQAACXYFAAAJdwUAAAl4BQAACXkFAAAJegUAAAl7BQAACXwFAAAJfQUAAAl+BQAACX8FAAAJgAUAAAmBBQAACYIFAAAJgwUAAAmEBQAACYUFAAAJhgUAAAmHBQAACgfbAAAAAAEAAACAAAAABApJbmtQb2ludFYxAgAAAAmIBQAACYkFAAAJigUAAAmLBQAACYwFAAAJjQUAAAmOBQAACY8FAAAJkAUAAAmRBQAACZIFAAAJkwUAAAmUBQAACZUFAAAJlgUAAAmXBQAACZgFAAAJmQUAAAmaBQAACZsFAAAJnAUAAAmdBQAACZ4FAAAJnwUAAAmgBQAACaEFAAAJogUAAAmjBQAACaQFAAAJpQUAAAmmBQAACacFAAAJqAUAAAmpBQAACaoFAAAJqwUAAAmsBQAACa0FAAAJrgUAAAmvBQAACbAFAAAJsQUAAAmyBQAACbMFAAAJtAUAAAm1BQAACbYFAAAJtwUAAAm4BQAACbkFAAAJugUAAAm7BQAACbwFAAAJvQUAAAm+BQAACb8FAAAJwAUAAAnBBQAACcIFAAAJwwUAAAnEBQAACcUFAAAJxgUAAAnHBQAACcgFAAAJyQUAAAnKBQAACcsFAAAJzAUAAAnNBQAACc4FAAAJzwUAAAnQBQAACdEFAAAJ0gUAAAnTBQAACdQFAAAJ1QUAAAnWBQAACdcFAAAJ2AUAAAnZBQAACdoFAAAJ2wUAAAncBQAACd0FAAAJ3gUAAAnfBQAACeAFAAAJ4QUAAAniBQAACeMFAAAJ5AUAAAnlBQAACeYFAAAJ5wUAAAnoBQAACekFAAAJ6gUAAAnrBQAACewFAAAJ7QUAAA0aB90AAAAAAQAAAIAAAAAECklua1BvaW50VjECAAAACe4FAAAJ7wUAAAnwBQAACfEFAAAJ8gUAAAnzBQAACfQFAAAJ9QUAAAn2BQAACfcFAAAJ+AUAAAn5BQAACfoFAAAJ+wUAAAn8BQAACf0FAAAJ/gUAAAn/BQAACQAGAAAJAQYAAAkCBgAACQMGAAAJBAYAAAkFBgAACQYGAAAJBwYAAAkIBgAACQkGAAAJCgYAAAkLBgAACQwGAAAJDQYAAAkOBgAACQ8GAAAJEAYAAAkRBgAACRIGAAAJEwYAAAkUBgAACRUGAAAJFgYAAAkXBgAACRgGAAAJGQYAAAkaBgAACRsGAAAJHAYAAAkdBgAACR4GAAAJHwYAAAkgBgAACSEGAAAJIgYAAAkjBgAACSQGAAAJJQYAAAkmBgAACScGAAAJKAYAAAkpBgAACSoGAAAJKwYAAAksBgAACS0GAAAJLgYAAAkvBgAACTAGAAAJMQYAAAkyBgAACTMGAAAJNAYAAAk1BgAACTYGAAAJNwYAAAk4BgAACTkGAAAJOgYAAAk7BgAACTwGAAAJPQYAAAk+BgAACT8GAAAJQAYAAAlBBgAACUIGAAAJQwYAAAlEBgAACUUGAAAJRgYAAAlHBgAACUgGAAAJSQYAAAlKBgAACUsGAAAJTAYAAAlNBgAACU4GAAAJTwYAAAlQBgAACVEGAAAJUgYAAAlTBgAADRoH3wAAAAABAAAAgAAAAAQKSW5rUG9pbnRWMQIAAAAJVAYAAAlVBgAACVYGAAAJVwYAAAlYBgAACVkGAAAJWgYAAAlbBgAACVwGAAAJXQYAAAleBgAACV8GAAAJYAYAAAlhBgAACWIGAAAJYwYAAAlkBgAACWUGAAAJZgYAAAlnBgAACWgGAAAJaQYAAAlqBgAACWsGAAAJbAYAAAltBgAACW4GAAAJbwYAAAlwBgAACXEGAAAJcgYAAAlzBgAACXQGAAAJdQYAAAl2BgAACXcGAAAJeAYAAAl5BgAACXoGAAAJewYAAAl8BgAACX0GAAAJfgYAAAl/BgAACYAGAAAJgQYAAAmCBgAACYMGAAAJhAYAAAmFBgAACYYGAAAJhwYAAAmIBgAACYkGAAAJigYAAAmLBgAACYwGAAAJjQYAAAmOBgAACY8GAAAJkAYAAAmRBgAACZIGAAAJkwYAAAmUBgAACZUGAAAJlgYAAAmXBgAACZgGAAAJmQYAAAmaBgAACZsGAAAJnAYAAAmdBgAACZ4GAAAJnwYAAAmgBgAACaEGAAAJogYAAAmjBgAACaQGAAAJpQYAAAmmBgAACacGAAAJqAYAAAmpBgAACaoGAAAJqwYAAAmsBgAACa0GAAAJrgYAAAmvBgAACbAGAAANIwfhAAAAAAEAAACAAAAABApJbmtQb2ludFYxAgAAAAmxBgAACbIGAAAJswYAAAm0BgAACbUGAAAJtgYAAAm3BgAACbgGAAAJuQYAAAm6BgAACbsGAAAJvAYAAAm9BgAACb4GAAAJvwYAAAnABgAACcEGAAAJwgYAAAnDBgAACcQGAAAJxQYAAAnGBgAACccGAAAJyAYAAAnJBgAACcoGAAAJywYAAAnMBgAACc0GAAAJzgYAAAnPBgAACdAGAAAJ0QYAAAnSBgAACdMGAAAJ1AYAAAnVBgAACdYGAAAJ1wYAAAnYBgAACdkGAAAJ2gYAAAnbBgAACdwGAAAJ3QYAAAneBgAACd8GAAAJ4AYAAAnhBgAACeIGAAAJ4wYAAAnkBgAACeUGAAAJ5gYAAAnnBgAACegGAAAJ6QYAAAnqBgAACesGAAAJ7AYAAAntBgAACe4GAAAJ7wYAAAnwBgAACfEGAAAJ8gYAAAnzBgAACfQGAAAJ9QYAAAn2BgAACfcGAAAJ+AYAAAn5BgAADTcH4wAAAAABAAAAgAAAAAQKSW5rUG9pbnRWMQIAAAAJ+gYAAAn7BgAACfwGAAAJ/QYAAAn+BgAACf8GAAAJAAcAAAkBBwAACQIHAAAJAwcAAAkEBwAACQUHAAAJBgcAAAkHBwAACQgHAAAJCQcAAAkKBwAACQsHAAAJDAcAAAkNBwAACQ4HAAAJDwcAAAkQBwAACREHAAAJEgcAAAkTBwAACRQHAAAJFQcAAAkWBwAACRcHAAAJGAcAAAkZBwAACRoHAAAJGwcAAAkcBwAACR0HAAAJHgcAAAkfBwAACSAHAAAJIQcAAAkiBwAACSMHAAAJJAcAAAklBwAACSYHAAAJJwcAAAkoBwAACSkHAAAJKgcAAAkrBwAACSwHAAAJLQcAAAkuBwAACS8HAAAJMAcAAAkxBwAACTIHAAAJMwcAAAk0BwAACTUHAAAJNgcAAAk3BwAACTgHAAAJOQcAAAk6BwAACTsHAAAJPAcAAAk9BwAACT4HAAAJPwcAAAlABwAACUEHAAANOAflAAAAAAEAAACAAAAABApJbmtQb2ludFYxAgAAAAlCBwAACUMHAAAJRAcAAAlFBwAACUYHAAAJRwcAAAlIBwAACUkHAAAJSgcAAAlLBwAACUwHAAAJTQcAAAlOBwAACU8HAAAJUAcAAAlRBwAACVIHAAAJUwcAAAlUBwAACVUHAAAJVgcAAAlXBwAACVgHAAAJWQcAAAlaBwAACVsHAAAJXAcAAAldBwAACV4HAAAJXwcAAAlgBwAACWEHAAAJYgcAAAljBwAACWQHAAAJZQcAAAlmBwAACWcHAAAJaAcAAAlpBwAACWoHAAAJawcAAAlsBwAACW0HAAAJbgcAAAlvBwAACXAHAAAJcQcAAAlyBwAACXMHAAAJdAcAAAl1BwAACXYHAAAJdwcAAAl4BwAACXkHAAAJegcAAAl7BwAACXwHAAAJfQcAAAl+BwAACX8HAAAJgAcAAAmBBwAACYIHAAAJgwcAAAmEBwAACYUHAAAJhgcAAAmHBwAACYgHAAAJiQcAAAmKBwAACYsHAAAJjAcAAAmNBwAACY4HAAAJjwcAAAmQBwAACZEHAAAJkgcAAAmTBwAACZQHAAAJlQcAAAmWBwAACZcHAAAJmAcAAAmZBwAACZoHAAAJmwcAAAmcBwAACZ0HAAAJngcAAAmfBwAADSIH5wAAAAABAAAAAAEAAAQKSW5rUG9pbnRWMQIAAAAJoAcAAAmhBwAACaIHAAAJowcAAAmkBwAACaUHAAAJpgcAAAmnBwAACagHAAAJqQcAAAmqBwAACasHAAAJrAcAAAmtBwAACa4HAAAJrwcAAAmwBwAACbEHAAAJsgcAAAmzBwAACbQHAAAJtQcAAAm2BwAACbcHAAAJuAcAAAm5BwAACboHAAAJuwcAAAm8BwAACb0HAAAJvgcAAAm/BwAACcAHAAAJwQcAAAnCBwAACcMHAAAJxAcAAAnFBwAACcYHAAAJxwcAAAnIBwAACckHAAAJygcAAAnLBwAACcwHAAAJzQcAAAnOBwAACc8HAAAJ0AcAAAnRBwAACdIHAAAJ0wcAAAnUBwAACdUHAAAJ1gcAAAnXBwAACdgHAAAJ2QcAAAnaBwAACdsHAAAJ3AcAAAndBwAACd4HAAAJ3wcAAAngBwAACeEHAAAJ4gcAAAnjBwAACeQHAAAJ5QcAAAnmBwAACecHAAAJ6AcAAAnpBwAACeoHAAAJ6wcAAAnsBwAACe0HAAAJ7gcAAAnvBwAACfAHAAAJ8QcAAAnyBwAACfMHAAAJ9AcAAAn1BwAACfYHAAAJ9wcAAAn4BwAACfkHAAAJ+gcAAAn7BwAACfwHAAAJ/QcAAAn+BwAACf8HAAAJAAgAAAkBCAAACQIIAAAJAwgAAAkECAAACQUIAAAJBggAAAkHCAAACQgIAAAJCQgAAAkKCAAACQsIAAAJDAgAAAkNCAAACQ4IAAAJDwgAAAkQCAAACREIAAAJEggAAAkTCAAACRQIAAAJFQgAAAkWCAAACRcIAAAJGAgAAAkZCAAACRoIAAAJGwgAAAkcCAAACR0IAAAJHggAAAkfCAAACSAIAAAJIQgAAAkiCAAACSMIAAAJJAgAAAklCAAACSYIAAAJJwgAAAkoCAAACSkIAAAJKggAAAkrCAAACSwIAAAJLQgAAAkuCAAACS8IAAANcAfpAAAAAAEAAABAAAAABApJbmtQb2ludFYxAgAAAAkwCAAACTEIAAAJMggAAAkzCAAACTQIAAAJNQgAAAk2CAAACTcIAAAJOAgAAAk5CAAACToIAAAJOwgAAAk8CAAACT0IAAAJPggAAAk/CAAACUAIAAAJQQgAAAlCCAAACUMIAAAJRAgAAAlFCAAACUYIAAAJRwgAAAlICAAACUkIAAAJSggAAAlLCAAACUwIAAAJTQgAAAlOCAAACU8IAAAJUAgAAAlRCAAACVIIAAAJUwgAAAlUCAAACVUIAAAJVggAAAlXCAAACVgIAAAJWQgAAAlaCAAACVsIAAAJXAgAAAldCAAACV4IAAAJXwgAAAlgCAAACWEIAAAJYggAAAljCAAACWQIAAAJZQgAAAlmCAAACWcIAAANCAfrAAAAAAEAAACAAAAABApJbmtQb2ludFYxAgAAAAloCAAACWkIAAAJaggAAAlrCAAACWwIAAAJbQgAAAluCAAACW8IAAAJcAgAAAlxCAAACXIIAAAJcwgAAAl0CAAACXUIAAAJdggAAAl3CAAACXgIAAAJeQgAAAl6CAAACXsIAAAJfAgAAAl9CAAACX4IAAAJfwgAAAmACAAACYEIAAAJgggAAAmDCAAACYQIAAAJhQgAAAmGCAAACYcIAAAJiAgAAAmJCAAACYoIAAAJiwgAAAmMCAAACY0IAAAJjggAAAmPCAAACZAIAAAJkQgAAAmSCAAACZMIAAAJlAgAAAmVCAAACZYIAAAJlwgAAAmYCAAACZkIAAAJmggAAAmbCAAACZwIAAAJnQgAAAmeCAAACZ8IAAAJoAgAAAmhCAAACaIIAAAJowgAAAmkCAAACaUIAAAJpggAAAmnCAAACagIAAAJqQgAAAmqCAAACasIAAAJrAgAAAmtCAAACa4IAAAJrwgAAAmwCAAACbEIAAAJsggAAAmzCAAACbQIAAAJtQgAAAm2CAAACbcIAAAJuAgAAAm5CAAACboIAAAJuwgAAAm8CAAACb0IAAAJvggAAAm/CAAACcAIAAAJwQgAAAnCCAAACcMIAAAJxAgAAAnFCAAACcYIAAAJxwgAAAnICAAACckIAAAJyggAAAnLCAAACcwIAAAJzQgAAAnOCAAACc8IAAAJ0AgAAAnRCAAACdIIAAAJ0wgAAAnUCAAACdUIAAAJ1ggAAAnXCAAACdgIAAAJ2QgAAAnaCAAACdsIAAANDAftAAAAAAEAAAAIAAAABApJbmtQb2ludFYxAgAAAAncCAAACd0IAAAJ3ggAAAnfCAAACeAIAAAJ4QgAAAniCAAACgfvAAAAAAEAAABAAAAABApJbmtQb2ludFYxAgAAAAnjCAAACeQIAAAJ5QgAAAnmCAAACecIAAAJ6AgAAAnpCAAACeoIAAAJ6wgAAAnsCAAACe0IAAAJ7ggAAAnvCAAACfAIAAAJ8QgAAAnyCAAACfMIAAAJ9AgAAAn1CAAACfYIAAAJ9wgAAAn4CAAACfkIAAAJ+ggAAAn7CAAACfwIAAAJ/QgAAAn+CAAACf8IAAAJAAkAAAkBCQAACQIJAAAJAwkAAAkECQAACQUJAAAJBgkAAAkHCQAACQgJAAAJCQkAAAkKCQAACQsJAAAJDAkAAAkNCQAACQ4JAAAJDwkAAAkQCQAACREJAAAJEgkAAAkTCQAACRQJAAAJFQkAAA0NB/EAAAAAAQAAAIAAAAAECklua1BvaW50VjECAAAACRYJAAAJFwkAAAkYCQAACRkJAAAJGgkAAAkbCQAACRwJAAAJHQkAAAkeCQAACR8JAAAJIAkAAAkhCQAACSIJAAAJIwkAAAkkCQAACSUJAAAJJgkAAAknCQAACSgJAAAJKQkAAAkqCQAACSsJAAAJLAkAAAktCQAACS4JAAAJLwkAAAkwCQAACTEJAAAJMgkAAAkzCQAACTQJAAAJNQkAAAk2CQAACTcJAAAJOAkAAAk5CQAACToJAAAJOwkAAAk8CQAACT0JAAAJPgkAAAk/CQAACUAJAAAJQQkAAAlCCQAACUMJAAAJRAkAAAlFCQAACUYJAAAJRwkAAAlICQAACUkJAAAJSgkAAAlLCQAACUwJAAAJTQkAAAlOCQAACU8JAAAJUAkAAAlRCQAACVIJAAAJUwkAAAlUCQAACVUJAAAJVgkAAAlXCQAACVgJAAAJWQkAAAlaCQAACVsJAAAJXAkAAAldCQAACV4JAAAJXwkAAAlgCQAACWEJAAAJYgkAAAljCQAACWQJAAAJZQkAAAlmCQAADS8H8wAAAAABAAAAIAAAAAQKSW5rUG9pbnRWMQIAAAAJZwkAAAloCQAACWkJAAAJagkAAAlrCQAACWwJAAAJbQkAAAluCQAACW8JAAAJcAkAAAlxCQAACXIJAAAJcwkAAAl0CQAACXUJAAAJdgkAAAl3CQAACXgJAAAJeQkAAAl6CQAACXsJAAAJfAkAAAl9CQAACX4JAAANCAf1AAAAAAEAAACAAAAABApJbmtQb2ludFYxAgAAAAl/CQAACYAJAAAJgQkAAAmCCQAACYMJAAAJhAkAAAmFCQAACYYJAAAJhwkAAAmICQAACYkJAAAJigkAAAmLCQAACYwJAAAJjQkAAAmOCQAACY8JAAAJkAkAAAmRCQAACZIJAAAJkwkAAAmUCQAACZUJAAAJlgkAAAmXCQAACZgJAAAJmQkAAAmaCQAACZsJAAAJnAkAAAmdCQAACZ4JAAAJnwkAAAmgCQAACaEJAAAJogkAAAmjCQAACaQJAAAJpQkAAAmmCQAACacJAAAJqAkAAAmpCQAACaoJAAAJqwkAAAmsCQAACa0JAAAJrgkAAAmvCQAACbAJAAAJsQkAAAmyCQAACbMJAAAJtAkAAAm1CQAACbYJAAAJtwkAAAm4CQAACbkJAAAJugkAAAm7CQAACbwJAAAJvQkAAAm+CQAACb8JAAAJwAkAAAnBCQAACcIJAAAJwwkAAAnECQAACcUJAAAJxgkAAAnHCQAACcgJAAAJyQkAAAnKCQAACcsJAAAJzAkAAAnNCQAACc4JAAAJzwkAAAnQCQAACdEJAAAJ0gkAAAnTCQAACdQJAAAJ1QkAAA0pB/cAAAAAAQAAAEAAAAAECklua1BvaW50VjECAAAACdYJAAAJ1wkAAAnYCQAACdkJAAAJ2gkAAAnbCQAACdwJAAAJ3QkAAAneCQAACd8JAAAJ4AkAAAnhCQAACeIJAAAJ4wkAAAnkCQAACeUJAAAJ5gkAAAnnCQAACegJAAAJ6QkAAAnqCQAACesJAAAJ7AkAAAntCQAACe4JAAAJ7wkAAAnwCQAACfEJAAAJ8gkAAAnzCQAACfQJAAAJ9QkAAAn2CQAACfcJAAAJ+AkAAAn5CQAACfoJAAAJ+wkAAAn8CQAACf0JAAAJ/gkAAAn/CQAACQAKAAAJAQoAAA0UB/kAAAAAAQAAAIAAAAAECklua1BvaW50VjECAAAACQIKAAAJAwoAAAkECgAACQUKAAAJBgoAAAkHCgAACQgKAAAJCQoAAAkKCgAACQsKAAAJDAoAAAkNCgAACQ4KAAAJDwoAAAkQCgAACREKAAAJEgoAAAkTCgAACRQKAAAJFQoAAAkWCgAACRcKAAAJGAoAAAkZCgAACRoKAAAJGwoAAAkcCgAACR0KAAAJHgoAAAkfCgAACSAKAAAJIQoAAAkiCgAACSMKAAAJJAoAAAklCgAACSYKAAAJJwoAAAkoCgAACSkKAAAJKgoAAAkrCgAACSwKAAAJLQoAAAkuCgAACS8KAAAJMAoAAAkxCgAACTIKAAAJMwoAAAk0CgAACTUKAAAJNgoAAAk3CgAACTgKAAAJOQoAAAk6CgAACTsKAAAJPAoAAAk9CgAACT4KAAAJPwoAAAlACgAACUEKAAAJQgoAAAlDCgAACUQKAAAJRQoAAAlGCgAACUcKAAANOgf7AAAAAAEAAAAAAQAABApJbmtQb2ludFYxAgAAAAlICgAACUkKAAAJSgoAAAlLCgAACUwKAAAJTQoAAAlOCgAACU8KAAAJUAoAAAlRCgAACVIKAAAJUwoAAAlUCgAACVUKAAAJVgoAAAlXCgAACVgKAAAJWQoAAAlaCgAACVsKAAAJXAoAAAldCgAACV4KAAAJXwoAAAlgCgAACWEKAAAJYgoAAAljCgAACWQKAAAJZQoAAAlmCgAACWcKAAAJaAoAAAlpCgAACWoKAAAJawoAAAlsCgAACW0KAAAJbgoAAAlvCgAACXAKAAAJcQoAAAlyCgAACXMKAAAJdAoAAAl1CgAACXYKAAAJdwoAAAl4CgAACXkKAAAJegoAAAl7CgAACXwKAAAJfQoAAAl+CgAACX8KAAAJgAoAAAmBCgAACYIKAAAJgwoAAAmECgAACYUKAAAJhgoAAAmHCgAACYgKAAAJiQoAAAmKCgAACYsKAAAJjAoAAAmNCgAACY4KAAAJjwoAAAmQCgAACZEKAAAJkgoAAAmTCgAACZQKAAAJlQoAAAmWCgAACZcKAAAJmAoAAAmZCgAACZoKAAAJmwoAAAmcCgAACZ0KAAAJngoAAAmfCgAACaAKAAAJoQoAAAmiCgAACaMKAAAJpAoAAAmlCgAACaYKAAAJpwoAAAmoCgAACakKAAAJqgoAAAmrCgAACawKAAAJrQoAAAmuCgAACa8KAAAJsAoAAAmxCgAACbIKAAAJswoAAAm0CgAACbUKAAAJtgoAAAm3CgAACbgKAAAJuQoAAAm6CgAACbsKAAAJvAoAAAm9CgAACb4KAAAJvwoAAAnACgAACcEKAAAJwgoAAAnDCgAACcQKAAAJxQoAAAnGCgAACccKAAAJyAoAAAnJCgAACcoKAAAJywoAAAnMCgAACc0KAAAJzgoAAAnPCgAACdAKAAAJ0QoAAAnSCgAACdMKAAAJ1AoAAAnVCgAACdYKAAAJ1woAAAnYCgAACdkKAAAJ2goAAAnbCgAACdwKAAAJ3QoAAAneCgAACd8KAAAJ4AoAAAnhCgAACeIKAAAJ4woAAAnkCgAACeUKAAAJ5goAAAnnCgAACegKAAAJ6QoAAAnqCgAACesKAAAJ7AoAAAntCgAACe4KAAAJ7woAAAnwCgAACfEKAAAJ8goAAAnzCgAACfQKAAAJ9QoAAAn2CgAACfcKAAAJ+AoAAAn5CgAACfoKAAAJ+woAAAn8CgAACf0KAAAJ/goAAAn/CgAACQALAAAJAQsAAAkCCwAACQMLAAAJBAsAAAkFCwAACQYLAAAJBwsAAAkICwAACQkLAAAJCgsAAAkLCwAACQwLAAAJDQsAAAkOCwAACQ8LAAAJEAsAAAkRCwAACRILAAAJEwsAAAkUCwAACRULAAAJFgsAAAkXCwAADTAH/QAAAAABAAAAQAAAAAQKSW5rUG9pbnRWMQIAAAAJGAsAAAkZCwAACRoLAAAJGwsAAAkcCwAACR0LAAAJHgsAAAkfCwAACSALAAAJIQsAAAkiCwAACSMLAAAJJAsAAAklCwAACSYLAAAJJwsAAAkoCwAACSkLAAAJKgsAAAkrCwAACSwLAAAJLQsAAAkuCwAACS8LAAAJMAsAAAkxCwAACTILAAAJMwsAAAk0CwAACTULAAAJNgsAAAk3CwAACTgLAAAJOQsAAAk6CwAACTsLAAAJPAsAAAk9CwAACT4LAAAJPwsAAAlACwAACUELAAAJQgsAAAlDCwAACUQLAAAJRQsAAAlGCwAACUcLAAAJSAsAAAlJCwAACUoLAAAJSwsAAA0MB/8AAAAAAQAAAAABAAAECklua1BvaW50VjECAAAACUwLAAAJTQsAAAlOCwAACU8LAAAJUAsAAAlRCwAACVILAAAJUwsAAAlUCwAACVULAAAJVgsAAAlXCwAACVgLAAAJWQsAAAlaCwAACVsLAAAJXAsAAAldCwAACV4LAAAJXwsAAAlgCwAACWELAAAJYgsAAAljCwAACWQLAAAJZQsAAAlmCwAACWcLAAAJaAsAAAlpCwAACWoLAAAJawsAAAlsCwAACW0LAAAJbgsAAAlvCwAACXALAAAJcQsAAAlyCwAACXMLAAAJdAsAAAl1CwAACXYLAAAJdwsAAAl4CwAACXkLAAAJegsAAAl7CwAACXwLAAAJfQsAAAl+CwAACX8LAAAJgAsAAAmBCwAACYILAAAJgwsAAAmECwAACYULAAAJhgsAAAmHCwAACYgLAAAJiQsAAAmKCwAACYsLAAAJjAsAAAmNCwAACY4LAAAJjwsAAAmQCwAACZELAAAJkgsAAAmTCwAACZQLAAAJlQsAAAmWCwAACZcLAAAJmAsAAAmZCwAACZoLAAAJmwsAAAmcCwAACZ0LAAAJngsAAAmfCwAACaALAAAJoQsAAAmiCwAACaMLAAAJpAsAAAmlCwAACaYLAAAJpwsAAAmoCwAACakLAAAJqgsAAAmrCwAACawLAAAJrQsAAAmuCwAACa8LAAAJsAsAAAmxCwAACbILAAAJswsAAAm0CwAACbULAAAJtgsAAAm3CwAACbgLAAAJuQsAAAm6CwAACbsLAAAJvAsAAAm9CwAACb4LAAAJvwsAAAnACwAACcELAAAJwgsAAAnDCwAACcQLAAAJxQsAAAnGCwAACccLAAAJyAsAAAnJCwAACcoLAAAJywsAAAnMCwAACc0LAAAJzgsAAAnPCwAACdALAAAJ0QsAAAnSCwAACdMLAAAJ1AsAAAnVCwAACdYLAAAJ1wsAAAnYCwAACdkLAAAJ2gsAAAnbCwAACdwLAAAJ3QsAAAneCwAACd8LAAAJ4AsAAAnhCwAACeILAAAJ4wsAAAnkCwAACeULAAAJ5gsAAAnnCwAACegLAAAJ6QsAAAnqCwAACesLAAAJ7AsAAAntCwAACe4LAAAJ7wsAAAnwCwAACfELAAAJ8gsAAAnzCwAACfQLAAAJ9QsAAAn2CwAACfcLAAAJ+AsAAAn5CwAACfoLAAAJ+wsAAAn8CwAACf0LAAAJ/gsAAAn/CwAACQAMAAAJAQwAAAkCDAAADUkHAQEAAAABAAAAQAAAAAQKSW5rUG9pbnRWMQIAAAAJAwwAAAkEDAAACQUMAAAJBgwAAAkHDAAACQgMAAAJCQwAAAkKDAAACQsMAAAJDAwAAAkNDAAACQ4MAAAJDwwAAAkQDAAACREMAAAJEgwAAAkTDAAACRQMAAAJFQwAAAkWDAAACRcMAAAJGAwAAAkZDAAACRoMAAAJGwwAAAkcDAAACR0MAAAJHgwAAAkfDAAACSAMAAAJIQwAAAkiDAAACSMMAAAJJAwAAAklDAAADR0HAwEAAAABAAAAEAAAAAQKSW5rUG9pbnRWMQIAAAAJJgwAAAknDAAACSgMAAAJKQwAAAkqDAAACSsMAAAJLAwAAAktDAAACS4MAAAJLwwAAAkwDAAACTEMAAAJMgwAAA0DBwUBAAAAAQAAAIAAAAAECklua1BvaW50VjECAAAACTMMAAAJNAwAAAk1DAAACTYMAAAJNwwAAAk4DAAACTkMAAAJOgwAAAk7DAAACTwMAAAJPQwAAAk+DAAACT8MAAAJQAwAAAlBDAAACUIMAAAJQwwAAAlEDAAACUUMAAAJRgwAAAlHDAAACUgMAAAJSQwAAAlKDAAACUsMAAAJTAwAAAlNDAAACU4MAAAJTwwAAAlQDAAACVEMAAAJUgwAAAlTDAAACVQMAAAJVQwAAAlWDAAACVcMAAAJWAwAAAlZDAAACVoMAAAJWwwAAAlcDAAACV0MAAAJXgwAAAlfDAAACWAMAAAJYQwAAAliDAAACWMMAAAJZAwAAAllDAAACWYMAAAJZwwAAAloDAAACWkMAAAJagwAAAlrDAAACWwMAAAJbQwAAAluDAAACW8MAAAJcAwAAAlxDAAACXIMAAAJcwwAAAl0DAAACXUMAAAJdgwAAAl3DAAACXgMAAAJeQwAAAl6DAAACXsMAAAJfAwAAAl9DAAACX4MAAAJfwwAAAmADAAACYEMAAAJggwAAAmDDAAACYQMAAAJhQwAAAmGDAAACYcMAAAJiAwAAAmJDAAACYoMAAAJiwwAAAmMDAAACY0MAAAJjgwAAAmPDAAACZAMAAAJkQwAAA0hBwcBAAAAAQAAAIAAAAAECklua1BvaW50VjECAAAACZIMAAAJkwwAAAmUDAAACZUMAAAJlgwAAAmXDAAACZgMAAAJmQwAAAmaDAAACZsMAAAJnAwAAAmdDAAACZ4MAAAJnwwAAAmgDAAACaEMAAAJogwAAAmjDAAACaQMAAAJpQwAAAmmDAAACacMAAAJqAwAAAmpDAAACaoMAAAJqwwAAAmsDAAACa0MAAAJrgwAAAmvDAAACbAMAAAJsQwAAAmyDAAACbMMAAAJtAwAAAm1DAAACbYMAAAJtwwAAAm4DAAACbkMAAAJugwAAAm7DAAACbwMAAAJvQwAAAm+DAAACb8MAAAJwAwAAAnBDAAACcIMAAAJwwwAAAnEDAAACcUMAAAJxgwAAAnHDAAACcgMAAAJyQwAAAnKDAAACcsMAAAJzAwAAAnNDAAACc4MAAAJzwwAAAnQDAAACdEMAAAJ0gwAAAnTDAAACdQMAAAJ1QwAAAnWDAAACdcMAAAJ2AwAAAnZDAAACdoMAAAJ2wwAAAncDAAACd0MAAAJ3gwAAAnfDAAACeAMAAAJ4QwAAAniDAAACeMMAAAJ5AwAAAnlDAAACeYMAAAJ5wwAAAnoDAAACekMAAAJ6gwAAAnrDAAACewMAAAJ7QwAAAnuDAAACe8MAAAJ8AwAAAnxDAAACfIMAAAJ8wwAAA0eBwkBAAAAAQAAAIAAAAAECklua1BvaW50VjECAAAACfQMAAAJ9QwAAAn2DAAACfcMAAAJ+AwAAAn5DAAACfoMAAAJ+wwAAAn8DAAACf0MAAAJ/gwAAAn/DAAACQANAAAJAQ0AAAkCDQAACQMNAAAJBA0AAAkFDQAACQYNAAAJBw0AAAkIDQAACQkNAAAJCg0AAAkLDQAACQwNAAAJDQ0AAAkODQAACQ8NAAAJEA0AAAkRDQAACRINAAAJEw0AAAkUDQAACRUNAAAJFg0AAAkXDQAACRgNAAAJGQ0AAAkaDQAACRsNAAAJHA0AAAkdDQAACR4NAAAJHw0AAAkgDQAACSENAAAJIg0AAAkjDQAACSQNAAAJJQ0AAAkmDQAACScNAAAJKA0AAAkpDQAACSoNAAAJKw0AAAksDQAACS0NAAAJLg0AAAkvDQAACTANAAAJMQ0AAAkyDQAACTMNAAAJNA0AAAk1DQAACTYNAAAJNw0AAAk4DQAACTkNAAAJOg0AAAk7DQAACTwNAAAJPQ0AAAk+DQAADTUHCwEAAAABAAAAAAEAAAQKSW5rUG9pbnRWMQIAAAAJPw0AAAlADQAACUENAAAJQg0AAAlDDQAACUQNAAAJRQ0AAAlGDQAACUcNAAAJSA0AAAlJDQAACUoNAAAJSw0AAAlMDQAACU0NAAAJTg0AAAlPDQAACVANAAAJUQ0AAAlSDQAACVMNAAAJVA0AAAlVDQAACVYNAAAJVw0AAAlYDQAACVkNAAAJWg0AAAlbDQAACVwNAAAJXQ0AAAleDQAACV8NAAAJYA0AAAlhDQAACWINAAAJYw0AAAlkDQAACWUNAAAJZg0AAAlnDQAACWgNAAAJaQ0AAAlqDQAACWsNAAAJbA0AAAltDQAACW4NAAAJbw0AAAlwDQAACXENAAAJcg0AAAlzDQAACXQNAAAJdQ0AAAl2DQAACXcNAAAJeA0AAAl5DQAACXoNAAAJew0AAAl8DQAACX0NAAAJfg0AAAl/DQAACYANAAAJgQ0AAAmCDQAACYMNAAAJhA0AAAmFDQAACYYNAAAJhw0AAAmIDQAACYkNAAAJig0AAAmLDQAACYwNAAAJjQ0AAAmODQAACY8NAAAJkA0AAAmRDQAACZINAAAJkw0AAAmUDQAACZUNAAAJlg0AAAmXDQAACZgNAAAJmQ0AAAmaDQAACZsNAAAJnA0AAAmdDQAACZ4NAAAJnw0AAAmgDQAACaENAAAJog0AAAmjDQAACaQNAAAJpQ0AAAmmDQAACacNAAAJqA0AAAmpDQAACaoNAAAJqw0AAAmsDQAACa0NAAAJrg0AAAmvDQAACbANAAAJsQ0AAAmyDQAACbMNAAAJtA0AAAm1DQAACbYNAAAJtw0AAAm4DQAACbkNAAAJug0AAAm7DQAACbwNAAAJvQ0AAAm+DQAACb8NAAAJwA0AAAnBDQAACcINAAAJww0AAAnEDQAACcUNAAAJxg0AAAnHDQAACcgNAAAJyQ0AAAnKDQAACcsNAAAJzA0AAAnNDQAACc4NAAAJzw0AAAnQDQAACdENAAAJ0g0AAAnTDQAACdQNAAAJ1Q0AAAnWDQAACdcNAAAJ2A0AAAnZDQAACdoNAAAJ2w0AAAncDQAACd0NAAAJ3g0AAAnfDQAACeANAAAJ4Q0AAAniDQAACeMNAAAJ5A0AAAnlDQAACeYNAAAJ5w0AAAnoDQAACekNAAAJ6g0AAAnrDQAACewNAAAJ7Q0AAAnuDQAACe8NAAAJ8A0AAAnxDQAACfINAAAJ8w0AAAn0DQAACfUNAAAJ9g0AAAn3DQAACfgNAAAJ+Q0AAAn6DQAACfsNAAAJ/A0AAAn9DQAACf4NAAAJ/w0AAAkADgAACQEOAAAJAg4AAAkDDgAACQQOAAAJBQ4AAAkGDgAACQcOAAAJCA4AAAkJDgAACQoOAAAJCw4AAAkMDgAACQ0OAAAJDg4AAAkPDgAACRAOAAAJEQ4AAAkSDgAACRMOAAAJFA4AAAkVDgAACRYOAAAJFw4AAAkYDgAACRkOAAAJGg4AAAkbDgAACRwOAAAJHQ4AAAkeDgAACR8OAAAJIA4AAAkhDgAACSIOAAAJIw4AAAkkDgAACSUOAAAJJg4AAAknDgAACSgOAAAJKQ4AAAkqDgAACSsOAAAJLA4AAAktDgAACS4OAAAJLw4AAAkwDgAACTEOAAAJMg4AAAkzDgAACTQOAAAJNQ4AAAk2DgAACTcOAAAJOA4AAAk5DgAACToOAAANBAcNAQAAAAEAAACAAAAABApJbmtQb2ludFYxAgAAAAk7DgAACTwOAAAJPQ4AAAk+DgAACT8OAAAJQA4AAAlBDgAACUIOAAAJQw4AAAlEDgAACUUOAAAJRg4AAAlHDgAACUgOAAAJSQ4AAAlKDgAACUsOAAAJTA4AAAlNDgAACU4OAAAJTw4AAAlQDgAACVEOAAAJUg4AAAlTDgAACVQOAAAJVQ4AAAlWDgAACVcOAAAJWA4AAAlZDgAACVoOAAAJWw4AAAlcDgAACV0OAAAJXg4AAAlfDgAACWAOAAAJYQ4AAAliDgAACWMOAAAJZA4AAAllDgAACWYOAAAJZw4AAAloDgAACWkOAAAJag4AAAlrDgAACWwOAAAJbQ4AAAluDgAACW8OAAAJcA4AAAlxDgAACXIOAAAJcw4AAAl0DgAACXUOAAAJdg4AAAl3DgAACXgOAAAJeQ4AAAl6DgAACXsOAAAJfA4AAAl9DgAACX4OAAAJfw4AAAmADgAACYEOAAAJgg4AAAmDDgAACYQOAAAJhQ4AAAmGDgAACYcOAAAJiA4AAA0yBw8BAAAAAQAAAIAAAAAECklua1BvaW50VjECAAAACYkOAAAJig4AAAmLDgAACYwOAAAJjQ4AAAmODgAACY8OAAAJkA4AAAmRDgAACZIOAAAJkw4AAAmUDgAACZUOAAAJlg4AAAmXDgAACZgOAAAJmQ4AAAmaDgAACZsOAAAJnA4AAAmdDgAACZ4OAAAJnw4AAAmgDgAACaEOAAAJog4AAAmjDgAACaQOAAAJpQ4AAAmmDgAACacOAAAJqA4AAAmpDgAACaoOAAAJqw4AAAmsDgAACa0OAAAJrg4AAAmvDgAACbAOAAAJsQ4AAAmyDgAACbMOAAAJtA4AAAm1DgAACbYOAAAJtw4AAAm4DgAACbkOAAAJug4AAAm7DgAACbwOAAAJvQ4AAAm+DgAACb8OAAAJwA4AAAnBDgAACcIOAAAJww4AAAnEDgAACcUOAAAJxg4AAAnHDgAACcgOAAAJyQ4AAAnKDgAACcsOAAAJzA4AAAnNDgAACc4OAAAJzw4AAAnQDgAACdEOAAAJ0g4AAAnTDgAACdQOAAAJ1Q4AAAnWDgAACdcOAAAJ2A4AAAnZDgAACdoOAAAJ2w4AAAncDgAACd0OAAAJ3g4AAAnfDgAACeAOAAAJ4Q4AAAniDgAACeMOAAAJ5A4AAAnlDgAACeYOAAAJ5w4AAAnoDgAACekOAAAJ6g4AAAnrDgAACewOAAAJ7Q4AAAnuDgAACe8OAAAJ8A4AAAnxDgAACfIOAAAJ8w4AAAn0DgAACfUOAAAJ9g4AAAn3DgAACfgOAAAJ+Q4AAAn6DgAACfsOAAAJ/A4AAAn9DgAACf4OAAAJ/w4AAAkADwAACQEPAAAJAg8AAAkDDwAACQQPAAAJBQ8AAAkGDwAACQcPAAAKBxEBAAAAAQAAAEAAAAAECklua1BvaW50VjECAAAACQgPAAAJCQ8AAAkKDwAACQsPAAAJDA8AAAkNDwAACQ4PAAAJDw8AAAkQDwAACREPAAAJEg8AAAkTDwAACRQPAAAJFQ8AAAkWDwAACRcPAAAJGA8AAAkZDwAACRoPAAAJGw8AAAkcDwAACR0PAAAJHg8AAAkfDwAACSAPAAAJIQ8AAAkiDwAACSMPAAAJJA8AAAklDwAACSYPAAAJJw8AAAkoDwAACSkPAAAJKg8AAAkrDwAACSwPAAAJLQ8AAAkuDwAACS8PAAAJMA8AAAkxDwAACTIPAAAJMw8AAAk0DwAACTUPAAAJNg8AAAk3DwAACTgPAAANDwcTAQAAAAEAAACAAAAABApJbmtQb2ludFYxAgAAAAk5DwAACToPAAAJOw8AAAk8DwAACT0PAAAJPg8AAAk/DwAACUAPAAAJQQ8AAAlCDwAACUMPAAAJRA8AAAlFDwAACUYPAAAJRw8AAAlIDwAACUkPAAAJSg8AAAlLDwAACUwPAAAJTQ8AAAlODwAACU8PAAAJUA8AAAlRDwAACVIPAAAJUw8AAAlUDwAACVUPAAAJVg8AAAlXDwAACVgPAAAJWQ8AAAlaDwAACVsPAAAJXA8AAAldDwAACV4PAAAJXw8AAAlgDwAACWEPAAAJYg8AAAljDwAACWQPAAAJZQ8AAAlmDwAACWcPAAAJaA8AAAlpDwAACWoPAAAJaw8AAAlsDwAACW0PAAAJbg8AAAlvDwAACXAPAAAJcQ8AAAlyDwAACXMPAAAJdA8AAAl1DwAACXYPAAAJdw8AAAl4DwAACXkPAAAJeg8AAAl7DwAACXwPAAAJfQ8AAAl+DwAACX8PAAAJgA8AAAmBDwAACYIPAAAJgw8AAAmEDwAACYUPAAAJhg8AAAmHDwAACYgPAAAJiQ8AAAmKDwAACYsPAAAJjA8AAAmNDwAACY4PAAAJjw8AAAmQDwAACZEPAAAJkg8AAAmTDwAACZQPAAAJlQ8AAAmWDwAACZcPAAAJmA8AAAmZDwAACZoPAAAJmw8AAAmcDwAACZ0PAAAJng8AAAmfDwAACaAPAAAJoQ8AAAmiDwAACaMPAAAJpA8AAAmlDwAACaYPAAAJpw8AAAmoDwAACakPAAAJqg8AAAmrDwAACawPAAAJrQ8AAAmuDwAACa8PAAAJsA8AAAmxDwAACbIPAAANBgcVAQAAAAEAAACAAAAABApJbmtQb2ludFYxAgAAAAmzDwAACbQPAAAJtQ8AAAm2DwAACbcPAAAJuA8AAAm5DwAACboPAAAJuw8AAAm8DwAACb0PAAAJvg8AAAm/DwAACcAPAAAJwQ8AAAnCDwAACcMPAAAJxA8AAAnFDwAACcYPAAAJxw8AAAnIDwAACckPAAAJyg8AAAnLDwAACcwPAAAJzQ8AAAnODwAACc8PAAAJ0A8AAAnRDwAACdIPAAAJ0w8AAAnUDwAACdUPAAAJ1g8AAAnXDwAACdgPAAAJ2Q8AAAnaDwAACdsPAAAJ3A8AAAndDwAACd4PAAAJ3w8AAAngDwAACeEPAAAJ4g8AAAnjDwAACeQPAAAJ5Q8AAAnmDwAACecPAAAJ6A8AAAnpDwAACeoPAAAJ6w8AAAnsDwAACe0PAAAJ7g8AAAnvDwAACfAPAAAJ8Q8AAAnyDwAACfMPAAAJ9A8AAAn1DwAACfYPAAAJ9w8AAAn4DwAACfkPAAAJ+g8AAAn7DwAACfwPAAAJ/Q8AAAn+DwAACf8PAAAJABAAAAkBEAAACQIQAAAJAxAAAAkEEAAACQUQAAAJBhAAAAkHEAAACQgQAAANKgcXAQAAAAEAAACAAAAABApJbmtQb2ludFYxAgAAAAkJEAAACQoQAAAJCxAAAAkMEAAACQ0QAAAJDhAAAAkPEAAACRAQAAAJERAAAAkSEAAACRMQAAAJFBAAAAkVEAAACRYQAAAJFxAAAAkYEAAACRkQAAAJGhAAAAkbEAAACRwQAAAJHRAAAAkeEAAACR8QAAAJIBAAAAkhEAAACSIQAAAJIxAAAAkkEAAACSUQAAAJJhAAAAknEAAACSgQAAAJKRAAAAkqEAAACSsQAAAJLBAAAAktEAAACS4QAAAJLxAAAAkwEAAACTEQAAAJMhAAAAkzEAAACTQQAAAJNRAAAAk2EAAACTcQAAAJOBAAAAk5EAAACToQAAAJOxAAAAk8EAAACT0QAAAJPhAAAAk/EAAACUAQAAAJQRAAAAlCEAAACUMQAAAJRBAAAAlFEAAACUYQAAAJRxAAAAlIEAAACUkQAAAJShAAAAlLEAAACUwQAAAJTRAAAAlOEAAADToFGAEAAApJbmtQb2ludFYxBAAAAAFYAVkOUHJlc3N1cmVGYWN0b3IJVGltZVN0YW1wAAAAAAYGCxACAAAAqC+3+xOkxT9sV6eP4BLgPwAAAD8AAAAAAAAAAAEZAQAAGAEAAKgvt/sTpMU/bFenj+AS4D8AAAA/DwAAAAAAAAABGgEAABgBAACoL7f7E6TFP2xXp4/gEuA/AAAAPw8AAAAAAAAAARsBAAAYAQAAqC+3+xOkxT9sV6eP4BLgPwAAAD8fAAAAAAAAAAEcAQAAGAEAAASOn5wIKMU/9yqpKwPs3z8AAAA/HwAAAAAAAAABHQEAABgBAAC8y7FDVfrEP5tHb/Ov3t8/AAAAPz4AAAAAAAAAAR4BAAAYAQAAgCYAmEbtxD+LncFKtrbfPwAAAD8+AAAAAAAAAAEfAQAAGAEAAKiudZaw2cQ/7+nRtC2T3z8AAAA/PgAAAAAAAAABIAEAABgBAABMz0uQWIvEPyEQ2mlpgd8/AAAAP04AAAAAAAAAASEBAAAYAQAAVB1JNHk2xD+rGRxX+HzfPwAAAD9OAAAAAAAAAAEiAQAAGAEAAEROCiv1wMM/3z8kDDRr3z8AAAA/bAAAAAAAAAABIwEAABgBAAB0JH3Nf1jDP4Nc6tPgXd8/AAAAP2wAAAAAAAAAASQBAAAYAQAAqPrvbwrwwj+zgvKIHEzfPwAAAD98AAAAAAAAAAElAQAAGAEAAHCjO2gcjsI/46j6PVg63z8AAAA/fAAAAAAAAAABJgEAABgBAAB48TgMPTnCP4nFwAUFLd8/AAAAP4sAAAAAAAAAAScBAAAYAQAARJqEBE/XwT+h2ETgIiTfPwAAAD+LAAAAAAAAAAEoAQAAGAEAAOC6Wv72iME/odhE4CIk3z8AAAA/qgAAAAAAAAABKQEAABgBAAD8JZRPvFTBPxXPAvOTKN8/AAAAP6oAAAAAAAAAASoBAAAYAQAATDZ/TJAtwT+JxcAFBS3fPwAAAD+qAAAAAAAAAAErAQAAGAEAANzrG/VyE8E/WZ+4UMk+3z8AAAA/ugAAAAAAAAABLAEAABgBAAA8GUOf6wzBPyV5sJuNUN8/AAAAP7oAAAAAAAAAAS0BAAAYAQAAZKG4nVX5wD+TBph82oXfPwAAAD/ZAAAAAAAAAAEuAQAAGAEAABzfykSiy8A/c4o9cJi/3z8AAAA/2QAAAAAAAAABLwEAABgBAAAMwo6X/arAP8cEoXbH/d8/AAAAP9kAAAAAAAAAATABAAAYAQAAXNJ5lNGDwD9SRCO1whvgPwAAAD/5AAAAAAAAAAExAQAAGAEAAOSHFj20acA/ZO7QXbxD4D8AAAA/+QAAAAAAAAABMgEAABgBAAAA80+OeTXAPyKKm6JfcuA/AAAAP/kAAAAAAAAAATMBAAAYAQAA7NUT4dQUwD/APYs46JXgPwAAAD8YAQAAAAAAAAE0AQAAGAEAAIDM/btR278/0Oc44eG94D8AAAA/GAEAAAAAAAABNQEAABgBAAAo7dO1+Yy/P26bKHdq4eA/AAAAPxgBAAAAAAAAATYBAAAYAQAA+LJbW7BLvz9eXftwSf7gPwAAAD83AQAAAAAAAAE3AQAAGAEAAJBo+AOTMb8/ZjJSRUYS4T8AAAA/NwEAAAAAAAABOAEAABgBAACo0zFVWP2+P+L9Ziy0KuE/AAAAPzcBAAAAAAAAATkBAAAYAQAAMInO/Trjvj9eyXsTIkPhPwAAAD9HAQAAAAAAAAE6AQAAGAEAALg+a6Ydyb4/UItODQFg4T8AAAA/RwEAAAAAAAABOwEAABgBAACAmbn6Dry+P7JD3xlRgeE/AAAAP2YBAAAAAAAAATwBAAAYAQAA0Kmk9+KUvj+K8i05EqfhPwAAAD9mAQAAAAAAAAE9AQAAGAEAAGBfQaDFer4/JqYdz5rK4T8AAAA/ZgEAAAAAAAABPgEAABgBAABgX0GgxXq+P/5UbO5b8OE/AAAAP3YBAAAAAAAAAT8BAAAYAQAACE9Wo/Ghvj/UA7sNHRbiPwAAAD92AQAAAAAAAAFAAQAAGAEAAPjjHFIs1r4/5q1othY+4j8AAAA/lQEAAAAAAAABQQEAABgBAADgeOMAZwq/P0pm+cJmX+I/AAAAP5UBAAAAAAAAAUIBAAAYAQAAeP2+ss1lvz+sHorPtoDiPwAAAD+kAQAAAAAAAAFDAQAAGAEAAMBxr2dg6L8/8O4/LeyW4j8AAAA/pAEAAAAAAAABRAEAABgBAAAoe8WM4yHAP2y6VBRar+I/AAAAP7QBAAAAAAAAAUUBAAAYAQAADBCMOx5WwD9cfCcOOcziPwAAAD+0AQAAAAAAAAFGAQAAGAEAADRKBJZnl8A/TD76Bxjp4j8AAAA/0wEAAAAAAAABRwEAABgBAABUhHzwsNjAP3T7K4svCOM/AAAAP9MBAAAAAAAAAUgBAAAYAQAA3Osb9XITwT9kvf6EDiXjPwAAAD/jAQAAAAAAAAFJAQAAGAEAAOwIWKIXNME/4ogTbHw94z8AAAA/4wEAAAAAAAABSgEAABgBAADUnR5RUmjBP5ZPh9wiWOM/AAAAP/MBAAAAAAAAAUsBAAAYAQAAXAW+VRSjwT8SG5zDkHDjPwAAAD/zAQAAAAAAAAFMAQAAGAEAABwSDwbl6sE/bv7V++N94z8AAAA/EgIAAAAAAAABTQEAABgBAACwluq3S0bCPzzYzUaoj+M/AAAAPxICAAAAAAAAAU4BAAAYAQAA5O2evzmowj8MssWRbKHjPwAAAD8SAgAAAAAAAAFPAQAAGAEAAKj6728K8MI/uKPiLRao4z8AAAA/IQIAAAAAAAABUAEAABgBAAA8f8shcUvDP2aV/8m/ruM/AAAAPyECAAAAAAAAAVEBAAAYAQAAODHOfVCgwz9mlf/Jv67jPwAAAD9BAgAAAAAAAAFSAQAAGAEAAGyIgoU+AsQ/LJqgQIes4z8AAAA/QQIAAAAAAAABUwEAABgBAACc3zaNLGTEP0atJBulo+M/AAAAP1ACAAAAAAAAAVQBAAAYAQAANGQSP5O/xD/StmYINJ/jPwAAAD9QAgAAAAAAAAFVAQAAGAEAAJBDPEXrDcU/dtMs0OCR4z8AAAA/YAIAAAAAAAABVgEAABgBAACwfbSfNE/FP6b5NIUcgOM/AAAAP2ACAAAAAAAAAVcBAAAYAQAA2Lcs+n2QxT9MFvtMyXLjPwAAAD+NAgAAAAAAAAFYAQAAGAEAAFgfzP4/y8U/oCTesB9s4z8AAAA/jQIAAAAAAAABWQEAABgBAACo4blX8/jFP0RBpHjMXuM/AAAAP40CAAAAAAAAAVoBAAAYAQAA8KOnsKYmxj92Z6wtCE3jPwAAAD+sAgAAAAAAAAFbAQAAGAEAAHgLR7VoYcY/vqA4vWEy4z8AAAA/rAIAAAAAAAABXAEAABgBAAAo+1u4lIjGP0TVI9bzGeM/AAAAP6wCAAAAAAAAAV0BAAAYAQAAcL1JEUi2xj8aGPJS3PriPwAAAD+8AgAAAAAAAAFeAQAAGAEAAFRSEMCC6sY/KlYfWf3d4j8AAAA/vAIAAAAAAAABXwEAABgBAACkFP4YNhjHPzqUTF8eweI/AAAAP9sCAAAAAAAAAWABAAAYAQAAuDE6xto4xz8Q1xrcBqLiPwAAAD/bAgAAAAAAAAFhAQAAGAEAACx8nR34Usc/5hnpWO+C4j8AAAA/6wIAAAAAAAABYgEAABgBAABoIU/JBmDHP6RJM/u5bOI/AAAAP+sCAAAAAAAAAWMBAAAYAQAABPQnH45mxz+cdNwmvVjiPwAAAD/7AgAAAAAAAAFkAQAAGAEAAJzGAHUVbcc/rLIJLd474j8AAAA/+wIAAAAAAAABZQEAABgBAAAE9CcfjmbHP2IN/fqrEeI/AAAAPxoDAAAAAAAAAWYBAAAYAQAABPQnH45mxz+KXq7b6uvhPwAAAD8aAwAAAAAAAAFnAQAAGAEAAMROdnN/Wcc/zMLjlke94T8AAAA/GgMAAAAAAAABaAEAABgBAACQqcTHcEzHP7oYNu5NleE/AAAAPykDAAAAAAAAAWkBAAAYAQAAVAQTHGI/xz+qbohFVG3hPwAAAD8pAwAAAAAAAAFqAQAAGAEAAFQEExxiP8c/JM4ciulA4T8AAAA/SQMAAAAAAAABawEAABgBAAB8jIgazCvHP24HqRlDJuE/AAAAP0kDAAAAAAAAAWwBAAAYAQAA4LmvxEQlxz9GSneWKwfhPwAAAD9YAwAAAAAAAAFtAQAAGAEAAETn1m69Hsc/AnrBOPbw4D8AAAA/WAMAAAAAAAABbgEAABgBAABwb0xtJwvHP8CpC9vA2uA/AAAAP2gDAAAAAAAAAW8BAAAYAQAAzJxzF6AExz9+2VV9i8TgPwAAAD9oAwAAAAAAAAFwAQAAGAEAAFRSEMCC6sY/VBwk+nOl4D8AAAA/hwMAAAAAAAABcQEAABgBAABINdQS3snGPxJMbpw+j+A/AAAAP4cDAAAAAAAAAXIBAAAYAQAAmEW/D7Kixj+wk92P7m3gPwAAAD+HAwAAAAAAAAFzAQAAGAEAACj7W7iUiMY/MsjIqIBV4D8AAAA/pgMAAAAAAAABdAEAABgBAADYOG5f4VrGP3wBVTjaOuA/AAAAP6YDAAAAAAAAAXUBAAAYAQAA8KOnsKYmxj86MZ/apCTgPwAAAD+mAwAAAAAAAAF2AQAAGAEAAJjEfapO2MU/1ngOzlQD4D8AAAA/tgMAAAAAAAABdwEAABgBAADYtyz6fZDFP0FkNbtc0d8/AAAAP7YDAAAAAAAAAXgBAAAYAQAAGKvbSa1IxT/V1k3aD5zfPwAAAD/VAwAAAAAAAAF5AQAAGAEAACwWFZtyFMU/91Ko5lFi3z8AAAA/1QMAAAAAAAABegEAABgBAABc7Ic9/avEP3GyPCvnNd8/AAAAP9UDAAAAAAAAAXsBAAAYAQAAVB1JNHk2xD+768i6QBvfPwAAAD/1AwAAAAAAAAF8AQAAGAEAAMDmaiYzhsM/BSVVSpoA3z8AAAA/9QMAAAAAAAABfQEAABgBAACoSO0TK5vCP8NUn+xk6t4/AAAAP/UDAAAAAAAAAX4BAAAYAQAAHBIPBuXqwT/dZyPHguHePwAAAD8UBAAAAAAAAAF/AQAAGAEAABwSDwbl6sE/3Wcjx4Lh3j8AAAA/FAQAAAAAAAABgAEAABgBAAAcEg8G5erBP91nI8eC4d4/AAAAPxQEAAAAAAAAAYEBAAAYAQAAHBIPBuXqwT/dZyPHguHePwAAAD8UBAAAAAAAAAGCAQAAGAEAADDuT7vQl+0/QEDc/tcnxD8AAAA/AAAAAAAAAAABgwEAABgBAACA/jq4pHDtP56M7GhPBMQ/AAAAPw8AAAAAAAAAAYQBAAAYAQAAgP46uKRw7T+ejOxoTwTEPwAAAD8PAAAAAAAAAAGFAQAAGAEAAID+OrikcO0/nozsaE8ExD8AAAA/LgAAAAAAAAABhgEAABgBAACA/jq4pHDtP56M7GhPBMQ/AAAAPy4AAAAAAAAAAYcBAAAYAQAAgP46uKRw7T+ejOxoTwTEPwAAAD8uAAAAAAAAAAGIAQAAGAEAAID+OrikcO0/nozsaE8ExD8AAAA/LgAAAAAAAAABiQEAABgBAACA/jq4pHDtP56M7GhPBMQ/AAAAPy4AAAAAAAAAAYoBAAAYAQAAgP46uKRw7T+ejOxoTwTEPwAAAD8uAAAAAAAAAAGLAQAAGAEAABJvdo4RfO0/Ain7SGTNwj8AAAA/XQAAAAAAAAABjAEAABgBAAC6o+xjs33tP/bnI9KOdMI/AAAAP10AAAAAAAAAAY0BAAAYAQAACA3ZDveA7T8GutA11xLCPwAAAD99AAAAAAAAAAGOAQAAGAEAABJvdo4RfO0/Fox9mR+xwT8AAAA/fQAAAAAAAAABjwEAABgBAAAc0RMOLHftPwpLpiJKWME/AAAAP30AAAAAAAAAAZABAAAYAQAA2snE4gJv7T+40EIcGxrBPwAAAD+cAAAAAAAAAAGRAQAAGAEAAO6N/+E3Ze0/ZFbfFezbwD8AAAA/nAAAAAAAAAABkgEAABgBAACy6E02KVjtP447EFRSccA/AAAAP6sAAAAAAAAAAZMBAAAYAQAAKtqv39ZH7T88waxNIzPAPwAAAD+rAAAAAAAAAAGUAQAAGAEAAPyWm7PiNe0/yI2Sjujpvz8AAAA/uwAAAAAAAAABlQEAABgBAAAavXMyMiftP2AAq62btL8/AAAAP7sAAAAAAAAAAZYBAAAYAQAAkq7V298W7T/0csPMTn+/PwAAAD/LAAAAAAAAAAGXAQAAGAEAAFYJJDDRCe0/wEy7FxORvz8AAAA/ywAAAAAAAAABmAEAABgBAADO+oXZfvnsP5Ams2LXor8/AAAAP+oAAAAAAAAAAZkBAAAYAQAARuzngizp7D8s2qL4X8a/PwAAAD/qAAAAAAAAAAGaAQAAGAEAAG50XYGW1ew/+LOaQyTYvz8AAAA/+gAAAAAAAAABmwEAABgBAADoZb8qRMXsP5hnitms+78/AAAAP/oAAAAAAAAAAZwBAAAYAQAAUvWDVNe57D+0IEGSuAbAPwAAAD8JAQAAAAAAAAGdAQAAGAEAAGa5vlMMsOw/2HSc46tWwD8AAAA/CQEAAAAAAAABngEAABgBAADK5uX9hKnsP1wVCJ8Wg8A/AAAAPygBAAAAAAAAAZ8BAAAYAQAAkkE0Unac7D9+aWPwCdPAPwAAAD8oAQAAAAAAAAGgAQAAGAEAAFacgqZnj+w/6PZK0VYIwT8AAAA/KAEAAAAAAAABoQEAABgBAADOjeRPFX/sPyJeKv1nT8E/AAAAP0gBAAAAAAAAAaIBAAAYAQAAPB2peahz7D962I0Dl43BPwAAAD9IAQAAAAAAAAGjAQAAGAEAAFpDgfj3ZOw/zFLxCcbLwT8AAAA/SAEAAAAAAAABpAEAABgBAAAUPDLNzlzsPzjg2OoSAcI/AAAAP1cBAAAAAAAAAaUBAAAYAQAANGIKTB5O7D9yR7gWJEjCPwAAAD9XAQAAAAAAAAGmAQAAGAEAAKLxznWxQuw/xMEbHVOGwj8AAAA/dwEAAAAAAAABpwEAABgBAAAEH/YfKjzsPzJPA/6fu8I/AAAAP3cBAAAAAAAAAagBAAAYAQAAbq66Sb0w7D+OCj57pFLDPwAAAD93AQAAAAAAAAGpAQAAGAEAANLb4fM1Kuw/sF6ZzJeiwz8AAAA/lgEAAAAAAAABqgEAABgBAADcPX9zUCXsPwLZ/NLG4MM/AAAAP5YBAAAAAAAAAasBAAAYAQAANgkJnq4j7D/c88uUYEvEPwAAAD+WAQAAAAAAAAGsAQAAGAEAAJDUksgMIuw//kcn5lObxD8AAAA/tQEAAAAAAAABrQEAABgBAACQ1JLIDCLsP4DokqG+x8Q/AAAAP7UBAAAAAAAAAa4BAAAYAQAA3D1/c1Al7D8enII3R+vEPwAAAD+1AQAAAAAAAAGvAQAAGAEAACynax6UKOw/ojzu8rEXxT8AAAA/1AEAAAAAAAABsAEAABgBAAAiRc6eeS3sP3IW5j12KcU/AAAAP9QBAAAAAAAAAbEBAAAYAQAAbq66Sb0w7D9A8N2IOjvFPwAAAD/UAQAAAAAAAAGyAQAAGAEAAL4Xp/QANOw/4KPNHsNexT8AAAA/1AEAAAAAAAABswEAABgBAABa6n9KiDrsP2ZEOdoti8U/AAAAP/QBAAAAAAAAAbQBAAAYAQAA+rxYoA9B7D8yHjEl8pzFPwAAAD/0AQAAAAAAAAG1AQAAGAEAAOb4HaHaSuw/6OSklZi3xT8AAAA/9AEAAAAAAAABtgEAABgBAAAoAG3MA1PsP56rGAY/0sU/AAAAPwMCAAAAAAAAAbcBAAAYAQAAunCoonBe7D8iTITBqf7FPwAAAD8iAgAAAAAAAAG4AQAAGAEAAKasbaM7aOw/2BL4MVAZxj8AAAA/IgIAAAAAAAABuQEAABgBAACS6DKkBnLsPxB6111hYMY/AAAAPyICAAAAAAAAAboBAAAYAQAA2O+Bzy967D98B78+rpXGPwAAAD8yAgAAAAAAAAG7AQAAGAEAABz30PpYguw/Bqgq+hjCxj8AAAA/MgIAAAAAAAABvAEAABgBAAC6yalQ4IjsP6JbGpCh5cY/AAAAP1ECAAAAAAAAAb0BAAAYAQAA8m5b/O6V7D9ADwomKgnHPwAAAD9RAgAAAAAAAAG+AQAAGAEAAITfltJboew/3ML5u7Isxz8AAAA/UQIAAAAAAAABvwEAABgBAAAYUNKoyKzsP8KvdeGUNcc/AAAAP3ECAAAAAAAAAcABAAAYAQAAtiKr/k+z7D9gY2V3HVnHPwAAAD9xAgAAAAAAAAHBAQAAGAEAAKJecP8avew/enbpUTtQxz8AAAA/cQIAAAAAAAABwgEAABgBAACOmjUA5sbsP5KJbSxZR8c/AAAAP5ACAAAAAAAAAcMBAAAYAQAA0KGEKw/P7D+SiW0sWUfHPwAAAD+QAgAAAAAAAAHEAQAAGAEAALrdSSza2Ow/wq914ZQ1xz8AAAA/kAIAAAAAAAABxQEAABgBAABQToUCR+TsP8KvdeGUNcc/AAAAP64CAAAAAAAAAcYBAAAYAQAAklXULXDs7D8m/IVLDBLHPwAAAD+uAgAAAAAAAAHHAQAAGAEAAH6RmS479uw/vG6ear/cxj8AAAA/rgIAAAAAAAAByAEAABgBAABqzV4vBgDtP1Dhtolyp8Y/AAAAP74CAAAAAAAAAckBAAAYAQAApnIQ2xQN7T8QetddYWDGPwAAAD++AgAAAAAAAAHKAQAAGAEAADjjS7GBGO0/vv9zVzIixj8AAAA/3QIAAAAAAAABywEAABgBAABwiP1ckCXtP1RyjHbl7MU/AAAAP90CAAAAAAAAAcwBAAAYAQAAto9MiLkt7T+4vpzgXMnFPwAAAD/dAgAAAAAAAAHNAQAAGAEAAFRiJd5ANO0/TDG1/w+UxT8AAAA//AIAAAAAAAABzgEAABgBAACYaXQJajztP/i2UfngVcU/AAAAP/wCAAAAAAAAAc8BAAAYAQAA0g4mtXhJ7T+iPO7ysRfFPwAAAD/8AgAAAAAAAAHQAQAAGAEAABYWdeChUe0/mvsWfNy+xD8AAAA/GwMAAAAAAAAB0QEAABgBAABcHcQLy1ntP2CUN1DLd8Q/AAAAPxsDAAAAAAAAAdIBAAAYAQAASFmJDJZj7T+ejOxoTwTEPwAAAD8bAwAAAAAAAAHTAQAAGAEAAIpg2De/a+0/yHEdp7WZwz8AAAA/KwMAAAAAAAAB1AEAABgBAACA/jq4pHDtPwpq0r85JsM/AAAAPysDAAAAAAAAAdUBAAAYAQAA0GcnY+hz7T9gdQuz26nCPwAAAD9KAwAAAAAAAAHWAQAAGAEAAMYFiuPNeO0/OODY6hIBwj8AAAA/SgMAAAAAAAAB1wEAABgBAAC6o+xjs33tP9gknm0OasE/AAAAP1oDAAAAAAAAAdgBAAAYAQAACA3ZDveA7T8CCs+rdP/APwAAAD9aAwAAAAAAAAHZAQAAGAEAAAgN2Q73gO0/RAKExPiLwD8AAAA/agMAAAAAAAAB2gEAABgBAAASb3aOEXztP1TUMChBKsA/AAAAP2oDAAAAAAAAAdsBAAAYAQAAdpydOIp17T8kmcuBim2/PwAAAD+JAwAAAAAAAAHcAQAAGAEAADCVTg1hbe0/FBcdlN+7vj8AAAA/iQMAAAAAAAAB3QEAABgBAAA89+uMe2jtP9ivPWjOdL4/AAAAP4kDAAAAAAAAAd4BAAAYAQAASFmJDJZj7T9wIlaHgT++PwAAAD+JAwAAAAAAAAHfAQAAGAEAAJ4kEzf0Ye0/cCJWh4E/vj8AAAA/mAMAAAAAAAAB4AEAABgBAAACUjrhbFvtP3AiVoeBP74/AAAAP5gDAAAAAAAAAeEBAAAYAQAADLTXYIdW7T8M1kUdCmO+PwAAAD+4AwAAAAAAAAHiAQAAGAEAAL5K67VDU+0/2K89aM50vj8AAAA/uAMAAAAAAAAB4wEAABgBAAC+Suu1Q1PtPzz8TdJFUb4/AAAAP7gDAAAAAAAAAeQBAAAYAQAAvkrrtUNT7T/Yrz1oznS+PwAAAD/HAwAAAAAAAAHlAQAAGAEAAL5K67VDU+0/qIk1s5KGvj8AAAA/xwMAAAAAAAAB5gEAABgBAAC+Suu1Q1PtP+TwFN+jzb4/AAAAP9cDAAAAAAAAAecBAAAYAQAAvkrrtUNT7T/k8BTfo82+PwAAAD/XAwAAAAAAAAHoAQAAGAEAAL5K67VDU+0/5PAU36PNvj8AAAA/9gMAAAAAAAAB6QEAABgBAAC+Suu1Q1PtP+TwFN+jzb4/AAAAP/YDAAAAAAAAAeoBAAAYAQAAvkrrtUNT7T/k8BTfo82+PwAAAD/2AwAAAAAAAAHrAQAAGAEAAL5K67VDU+0/5PAU36PNvj8AAAA/9gMAAAAAAAAB7AEAABgBAAC+Suu1Q1PtP+TwFN+jzb4/AAAAP/YDAAAAAAAAAe0BAAAYAQAAUrsmjLBe7T92KIx5NHrAPwAAAD8lBAAAAAAAAAHuAQAAGAEAAPjvnGFSYO0/fmlj8AnTwD8AAAA/RAQAAAAAAAAB7wEAABgBAAD475xhUmDtP569vkH9IsE/AAAAP0QEAAAAAAAAAfABAAAYAQAASFmJDJZj7T8KS6YiSljBPwAAAD9EBAAAAAAAAAHxAQAAGAEAAJ4kEzf0Ye0/Lp8BdD2owT8AAAA/ZAQAAAAAAAAB8gEAABgBAABIWYkMlmPtP+ymTFu5G8I/AAAAP2QEAAAAAAAAAfMBAAAYAQAAniQTN/Rh7T+qrpdCNY/CPwAAAD9kBAAAAAAAAAH0AQAAGAEAAJTCdbfZZu0/bLbiKbECwz8AAAA/gwQAAAAAAAAB9QEAABgBAACKYNg3v2vtPyq+LREtdsM/AAAAP4MEAAAAAAAAAfYBAAAYAQAAMJVODWFt7T/oxXj4qOnDPwAAAD+DBAAAAAAAAAH3AQAAGAEAACYzsY1Gcu0/9AZQb35CxD8AAAA/kgQAAAAAAAAB+AEAABgBAADQZydj6HPtPy5uL5uPicQ/AAAAP5IEAAAAAAAAAfkBAAAYAQAAdpydOIp17T+a+xZ83L7EPwAAAD+2BAAAAAAAAAH6AQAAGAEAANBnJ2Poc+0/1GL2p+0FxT8AAAA/tgQAAAAAAAAB+wEAABgBAAB2nJ04inXtPw7K1dP+TMU/AAAAP8UEAAAAAAAAAfwBAAAYAQAAbDoAuW967T8yHjEl8pzFPwAAAD/FBAAAAAAAAAH9AQAAGAEAABJvdo4RfO0/0NEgu3rAxT8AAAA/1QQAAAAAAAAB/gEAABgBAABi2GI5VX/tP4SYlCsh28U/AAAAP9UEAAAAAAAAAf8BAAAYAQAApt+xZH6H7T88Xwicx/XFPwAAAD/0BAAAAAAAAAEAAgAAGAEAAESyiroFju0/vv9zVzIixj8AAAA/9AQAAAAAAAABAQIAABgBAADghGMQjZTtP0Sg3xKdTsY/AAAAP/QEAAAAAAAAAQICAAAYAQAAMO5Pu9CX7T/IQEvOB3vGPwAAAD8EBQAAAAAAAAEDAgAAGAEAABwqFbyboe0/avQ6ZJCexj8AAAA/BAUAAAAAAAABBAIAABgBAACumlCSCK3tP9SBIkXd08Y/AAAAPyMFAAAAAAAAAQUCAAAYAQAA8qGfvTG17T9wNRLbZffGPwAAAD8jBQAAAAAAAAEGAgAAGAEAADSp7uhave0/3ML5u7Isxz8AAAA/MwUAAAAAAAABBwIAABgBAADSe8c+4sPtP5KJbSxZR8c/AAAAPzMFAAAAAAAAAQgCAAAYAQAAxhkqv8fI7T8uPV3C4WrHPwAAAD9CBQAAAAAAAAEJAgAAGAEAAL63jD+tze0/FCrZ58Nzxz8AAAA/QgUAAAAAAAABCgIAABgBAACq81FAeNftP/wWVQ2mfMc/AAAAP2IFAAAAAAAAAQsCAAAYAQAAPmSNFuXi7T/8FlUNpnzHPwAAAD9iBQAAAAAAAAEMAgAAGAEAAHYJP8Lz7+0//BZVDaZ8xz8AAAA/YgUAAAAAAAABDQIAABgBAAD+F90YRgDuP8zwTFhqjsc/AAAAP4EFAAAAAAAAAQ4CAAAYAQAA6lOiGREK7j+y3ch9TJfHPwAAAD+BBQAAAAAAAAEPAgAAGAEAAHzE3e99Fe4/TpG4E9W6xz8AAAA/gQUAAAAAAAABEAIAABgBAABgngVxLiTuP7LdyH1Ml8c/AAAAP5AFAAAAAAAAARECAAAYAQAAStrKcfkt7j/8FlUNpnzHPwAAAD+QBQAAAAAAAAESAgAAGAEAAEraynH5Le4//BZVDaZ8xz8AAAA/oAUAAAAAAAABEwIAABgBAABK2spx+S3uP/wWVQ2mfMc/AAAAP7AFAAAAAAAAARQCAAAYAQAAStrKcfkt7j/8FlUNpnzHPwAAAD+wBQAAAAAAAAEVAgAAGAEAAKRliQb/+Oo//FaL2Z+2pz8AAAA/AAAAAAAAAAABFgIAABgBAACkZYkG//jqP/xWi9mftqc/AAAAPw8AAAAAAAAAARcCAAAYAQAApGWJBv/46j/8VovZn7anPwAAAD8PAAAAAAAAAAEYAgAAGAEAAKRliQb/+Oo//FaL2Z+2pz8AAAA/LwAAAAAAAAABGQIAABgBAAB63RMIlQzrP/CzD7FuIK0/AAAAPy8AAAAAAAAAARoCAAAYAQAAzEYAs9gP6z8wOht6bzWvPwAAAD8+AAAAAAAAAAEbAgAAGAEAAGYZ2QhgFus/PKFqmA3+sD8AAAA/PgAAAAAAAAABHAIAABgBAAD4iRTfzCHrPyx/v74nc7I/AAAAP04AAAAAAAAAAR0CAAAYAQAA8Cd3X7Im6z+4zywE9bKzPwAAAD9dAAAAAAAAAAEeAgAAGAEAAI76T7U5Les/eId5ddM5tT8AAAA/XQAAAAAAAAABHwIAABgBAAAqzSgLwTPrP4DnfImYYLc/AAAAP20AAAAAAAAAASACAAAYAQAAdjYVtgQ36z+IR4CdXYe5PwAAAD9tAAAAAAAAAAEhAgAAGAEAANABn+BiNes/XIF7/Oa/uz8AAAA/fQAAAAAAAAABIgIAABgBAAAga4uLpjjrP2ThfhCs5r0/AAAAP30AAAAAAAAAASMCAAAYAQAAyJ8BYUg66z+aDb23mg/APwAAAD+cAAAAAAAAAAEkAgAAGAEAAG7UdzbqO+s/8jciSCxhwT8AAAA/nAAAAAAAAAABJQIAABgBAAC8PWThLT/rPxo8fyOCxMI/AAAAP5wAAAAAAAAAASYCAAAYAQAAFgnuC4w96z9wZuSzExbEPwAAAD+7AAAAAAAAAAEnAgAAGAEAABYJ7guMPes/Jt1ZrhxExT8AAAA/uwAAAAAAAAABKAIAABgBAABu1Hc26jvrP3bG58fYPMY/AAAAP7sAAAAAAAAAASkCAAAYAQAAdjYVtgQ36z+SiW0sWUfHPwAAAD/ZAAAAAAAAAAEqAgAAGAEAACrNKAvBM+s/TADjJmJ1yD8AAAA/2QAAAAAAAAABKwIAABgBAACCmLI1HzLrP5rpcEAebsk/AAAAP9kAAAAAAAAAASwCAAAYAQAA0AGf4GI16z/Mv3p/vG/KPwAAAD/5AAAAAAAAAAEtAgAAGAEAAHY2FbYEN+s/YuKUKNJNyz8AAAA/+QAAAAAAAAABLgIAABgBAAAga4uLpjjrP2BRvztfCMw/AAAAP/kAAAAAAAAAAS8CAAAYAQAAbtR3Nuo76z+SJ8l6/QnNPwAAAD8IAQAAAAAAAAEwAgAAGAEAAGJy2rbPQOs/+CPbbtf5zT8AAAA/CAEAAAAAAAABMQIAABgBAABOrp+3mkrrP7KaUGngJ88/AAAAPygBAAAAAAAAATICAAAYAQAAnheMYt5N6z+NS7Eu3QvQPwAAAD8oAQAAAAAAAAEzAgAAGAEAADrqZLhlVOs/Gi30YB2R0D8AAAA/KAEAAAAAAAABNAIAABgBAAAwiMc4S1nrP35RBRBG99A/AAAAP0cBAAAAAAAAATUCAAAYAQAAJiYquTBe6z+xTw4KM2/RPwAAAD9HAQAAAAAAAAE2AgAAGAEAAMT4Ag+4ZOs/WETVFpHr0T8AAAA/RwEAAAAAAAABNwIAABgBAADE+AIPuGTrPy9fpNgqVtI/AAAAP2YBAAAAAAAAATgCAAAYAQAAuJZlj51p6z/vZu+/psnSPwAAAD9mAQAAAAAAAAE5AgAAGAEAAGLL22Q/a+s/yIG+gUA00z8AAAA/ZgEAAAAAAAABOgIAABgBAAC4lmWPnWnrP+NsQ6EPtdM/AAAAP4UBAAAAAAAAATsCAAAYAQAAYsvbZD9r6z/7V8jA3jXUPwAAAD+FAQAAAAAAAAE8AgAAGAEAALiWZY+daes/WRMDPuPM1D8AAAA/hQEAAAAAAAABPQIAABgBAABiy9tkP2vrP83hwZUFW9U/AAAAP5UBAAAAAAAAAT4CAAAYAQAACABSOuFs6z/pzEa11NvVPwAAAD+VAQAAAAAAAAE/AgAAGAEAAAgAUjrhbOs/d66J5xRh1j8AAAA/tAEAAAAAAAABQAIAABgBAABiy9tkP2vrPzW21M6Q1NY/AAAAP7QBAAAAAAAAAUECAAAYAQAAFGLvuftn6z8N0aOQKj/XPwAAAD+0AQAAAAAAAAFCAgAAGAEAAMT4Ag+4ZOs/zdjud6ay1z8AAAA/0wEAAAAAAAABQwIAABgBAAAcxIw5FmPrP3PNtYQEL9g/AAAAP9MBAAAAAAAAAUQCAAAYAQAAzFqgjtJf6z8z1QBsgKLYPwAAAD/TAQAAAAAAAAFFAgAAGAEAANi8PQ7tWus/TcCFi08j2T8AAAA/4wEAAAAAAAABRgIAABgBAACKU1FjqVfrP4G+joU8m9k/AAAAP+MBAAAAAAAAAUcCAAAYAQAAMIjHOEtZ6z/feckCQTLaPwAAAD8CAgAAAAAAAAFIAgAAGAEAAIpTUWOpV+s/lRg+uJjW2j8AAAA/AgIAAAAAAAABSQIAABgBAAAwiMc4S1nrP2PKNkgOcts/AAAAPxICAAAAAAAAAUoCAAAYAQAAMIjHOEtZ6z9/tbtn3fLbPwAAAD8SAgAAAAAAAAFLAgAAGAEAADCIxzhLWes/m6BAh6xz3D8AAAA/IgIAAAAAAAABTAIAABgBAAAwiMc4S1nrP7WLxaZ79Nw/AAAAPyICAAAAAAAAAU0CAAAYAQAAilNRY6lX6z9DbQjZu3ndPwAAAD9BAgAAAAAAAAFOAgAAGAEAADCIxzhLWes/z05LC/z+3T8AAAA/QQIAAAAAAAABTwIAABgBAAAwiMc4S1nrP9EmTFCtiN4/AAAAP0ECAAAAAAAAAVACAAAYAQAAilNRY6lX6z8fONkkuPfePwAAAD9QAgAAAAAAAAFRAgAAGAEAADCIxzhLWes/3z8kDDRr3z8AAAA/UAIAAAAAAAABUgIAABgBAAAwiMc4S1nrPydRseA+2t8/AAAAP3ACAAAAAAAAAVMCAAAYAQAAJiYquTBe6z+UFNkS+DHgPwAAAD9wAgAAAAAAAAFUAgAAGAEAAHaPFmR0Yes/fm3V2rJ/4D8AAAA/fwIAAAAAAAABVQIAABgBAAAcxIw5FmPrP0Te9vNSwuA/AAAAP38CAAAAAAAAAVYCAAAYAQAAHMSMORZj6z/SU7mDugLhPwAAAD+PAgAAAAAAAAFXAgAAGAEAAHaPFmR0Yes/6tK9ALE+4T8AAAA/jwIAAAAAAAABWAIAABgBAAAcxIw5FmPrP8pWY/RueOE/AAAAP64CAAAAAAAAAVkCAAAYAQAAbi155Flm6z8GvkIggL/hPwAAAD+uAgAAAAAAAAFaAgAAGAEAAG4teeRZZus/rEaJigX34T8AAAA/rgIAAAAAAAABWwIAABgBAABuLXnkWWbrP3K3qqOlOeI/AAAAP80CAAAAAAAAAVwCAAAYAQAAxPgCD7hk6z9SO1CXY3PiPwAAAD/NAgAAAAAAAAFdAgAAGAEAAHaPFmR0Yes/Mr/1iiGt4j8AAAA/zQIAAAAAAAABXgIAABgBAADMWqCO0l/rP2wm1bYy9OI/AAAAP+sCAAAAAAAAAV8CAAAYAQAAgvGz445c6z/4m5dGmjTjPwAAAD/rAgAAAAAAAAFgAgAAGAEAACYmKrkwXus/bv7V++N94z8AAAA/6wIAAAAAAAABYQIAABgBAADYvD0O7VrrP3BqVp68wuM/AAAAP/oCAAAAAAAAAWICAAAYAQAA5B7bjQdW6z+I6Vobs/7jPwAAAD/6AgAAAAAAAAFjAgAAGAEAAPCAeA0iUes/9nZC/P8z5D8AAAA/GgMAAAAAAAABZAIAABgBAACUte7iw1LrP0jxpQIvcuQ/AAAAPxoDAAAAAAAAAWUCAAAYAQAA8IB4DSJR6z+8U+S3eLvkPwAAAD8aAwAAAAAAAAFmAgAAGAEAAPCAeA0iUes/4Kc/CWwL5T8AAAA/OQMAAAAAAAABZwIAABgBAACeF4xi3k3rP4wF3UfuVuU/AAAAPzkDAAAAAAAAAWgCAAAYAQAAnheMYt5N6z/ef0BOHZXlPwAAAD85AwAAAAAAAAFpAgAAGAEAAJ4XjGLeTes/bPUC3oTV5T8AAAA/SAMAAAAAAAABagIAABgBAABOrp+3mkrrP6Zc4gmWHOY/AAAAP0gDAAAAAAAAAWsCAAAYAQAAqHkp4vhI6z+Qtd7RUGrmPwAAAD9oAwAAAAAAAAFsAgAAGAEAAAJFswxXR+s/eA7bmQu45j8AAAA/aAMAAAAAAAABbQIAABgBAACy28ZhE0TrP8yIPqA69uY/AAAAP3cDAAAAAAAAAW4CAAAYAQAAYnLats9A6z+qDOST+C/nPwAAAD93AwAAAAAAAAFvAgAAGAEAALw9ZOEtP+s/FprLdEVl5z8AAAA/hwMAAAAAAAABcAIAABgBAAAWCe4LjD3rPzIZ0PE7oec/AAAAP4cDAAAAAAAAAXECAAAYAQAAFgnuC4w96z/4ifEK3OPnPwAAAD+mAwAAAAAAAAFyAgAAGAEAAG7UdzbqO+s/1g2X/pkd6D8AAAA/pgMAAAAAAAABcwIAABgBAABu1Hc26jvrP36W3WgfVeg/AAAAP6YDAAAAAAAAAXQCAAAYAQAAIGuLi6Y46z88MqitwoPoPwAAAD/FAwAAAAAAAAF1AgAAGAEAAHY2FbYEN+s/hte03/St6D8AAAA/xQMAAAAAAAABdgIAABgBAADQAZ/gYjXrP9B8wREn2Og/AAAAP8UDAAAAAAAAAXcCAAAYAQAA3GM8YH0w6z8k9yQYVhbpPwAAAD/lAwAAAAAAAAF4AgAAGAEAAOTF2d+XK+s/4pLvXPlE6T8AAAA/5QMAAAAAAAABeQIAABgBAADkxdnflyvrP3AIsuxghek/AAAAP+UDAAAAAAAAAXoCAAAYAQAAPpFjCvYp6z9QjFfgHr/pPwAAAD/0AwAAAAAAAAF7AgAAGAEAAPAnd1+yJus/SCOBrvrv6T8AAAA/9AMAAAAAAAABfAIAABgBAACivoq0biPrP0C6qnzWIOo/AAAAPxQEAAAAAAAAAX0CAAAYAQAA+IkU38wh6z/mQvHmW1jqPwAAAD8UBAAAAAAAAAF+AgAAGAEAAKwgKDSJHus/xsaW2hmS6j8AAAA/FAQAAAAAAAABfwIAABgBAABetzuJRRvrP2xP3USfyeo/AAAAPzMEAAAAAAAAAYACAAAYAQAAuILFs6MZ6z/a3MQl7P7qPwAAAD8zBAAAAAAAAAGBAgAAGAEAALiCxbOjGes/Cm9NfQAy6z8AAAA/MwQAAAAAAAABggIAABgBAABmGdkIYBbrPwIGd0vcYus/AAAAP1IEAAAAAAAAAYMCAAAYAQAAcnt2iHoR6z/iiRw/mpzrPwAAAD9SBAAAAAAAAAGEAgAAGAEAAHrdEwiVDOs/iBJjqR/U6z8AAAA/UgQAAAAAAAABhQIAABgBAADgCjuyDQbrP4CpjHf7BOw/AAAAP3EEAAAAAAAAAYYCAAAYAQAA9M51sUL86j8GSvgyZjHsPwAAAD9xBAAAAAAAAAGHAgAAGAEAAE6a/9ug+uo//uAhAUJi7D8AAAA/cQQAAAAAAAABiAIAABgBAABW/Jxbu/XqP/Z3S88dk+w/AAAAP4EEAAAAAAAAAYkCAAAYAQAACJOwsHfy6j+eAJI5o8rsPwAAAD+BBAAAAAAAAAGKAgAAGAEAAAiTsLB38uo/eoQ3LWEE7T8AAAA/oAQAAAAAAAABiwIAABgBAABiXjrb1fDqP64WwIR1N+0/AAAAP6AEAAAAAAAAAYwCAAAYAQAAEvVNMJLt6j9usorJGGbtPwAAAD+gBAAAAAAAAAGNAgAAGAEAAGrA11rw6+o/uFeX+0qQ7T8AAAA/sAQAAAAAAAABjgIAABgBAAC4KcQFNO/qP7DuwMkmwe0/AAAAP7AEAAAAAAAAAY8CAAAYAQAAEvVNMJLt6j/AmG5yIOntPwAAAD/PBAAAAAAAAAGQAgAAGAEAALgpxAU07+o/DD57pFIT7j8AAAA/zwQAAAAAAAABkQIAABgBAABW/Jxbu/XqPxzoKE1MO+4/AAAAP98EAAAAAAAAAZICAAAYAQAA/DATMV336j8uktb1RWPuPwAAAD/fBAAAAAAAAAGTAgAAGAEAAKRliQb/+Oo/HFSp7ySA7j8AAAA/7gQAAAAAAAABlAIAABgBAAD0znWxQvzqPwwWfOkDne4/AAAAP+4EAAAAAAAAAZUCAAAYAQAAmgPshuT96j/kxMoIxcLuPwAAAD8TBQAAAAAAAAGWAgAAGAEAAPTOdbFC/Oo/9m54sb7q7j8AAAA/EwUAAAAAAAABlwIAABgBAAD0znWxQvzqPwYZJlq4Eu8/AAAAPxMFAAAAAAAAAZgCAAAYAQAAQjhiXIb/6j8Ww9MCsjrvPwAAAD8yBQAAAAAAAAGZAgAAGAEAACx0J11RCes/KG2Bq6ti7z8AAAA/MgUAAAAAAAABmgIAABgBAADgCjuyDQbrPwAc0MpsiO8/AAAAPzIFAAAAAAAAAZsCAAAYAQAAQjhiXIb/6j/2svmYSLnvPwAAAD9RBQAAAAAAAAGcAgAAGAEAAK7HJoYZ9Oo/fFNlVLPl7z8AAAA/UQUAAAAAAAABnQIAABgBAACuxyaGGfTqP3xTZVSz5e8/AAAAP1EFAAAAAAAAAZ4CAAAYAQAArscmhhn06j98U2VUs+XvPwAAAD9RBQAAAAAAAAGfAgAAGAEAAK7HJoYZ9Oo/fFNlVLPl7z8AAAA/YQUAAAAAAAABoAIAABgBAADOdK43/ofvP4CErJqrTGo/AAAAPwAAAAAAAAAAAaECAAAYAQAAznSuN/6H7z+AhKyaq0xqPwAAAD8QAAAAAAAAAAGiAgAAGAEAAM50rjf+h+8/gISsmqtMaj8AAAA/EAAAAAAAAAABowIAABgBAADOdK43/ofvP4CErJqrTGo/AAAAPxAAAAAAAAAAAaQCAAAYAQAAPARzYZF87z8QHXpVqw6QPwAAAD8vAAAAAAAAAAGlAgAAGAEAAPb8IzZodO8/EJkqymlGlz8AAAA/LwAAAAAAAAABpgIAABgBAAAKwV41nWrvPyDb39+eRZw/AAAAPy8AAAAAAAAAAacCAAAYAQAAcO6F3xVk7z9IQrqQ8sWgPwAAAD8+AAAAAAAAAAGoAgAAGAEAACCFmTTSYO8/LP5j3Sawoz8AAAA/TgAAAAAAAAABqQIAABgBAADefUoJqVjvPzC+agWx/ac/AAAAP04AAAAAAAAAAaoCAAAYAQAA5t/niMNT7z8oG+/cf2etPwAAAD9tAAAAAAAAAAGrAgAAGAEAAKLYmF2aS+8/5JUxpWt6sT8AAAA/bQAAAAAAAAABrAIAABgBAABg0UkycUPvPyye61sXQbQ/AAAAP20AAAAAAAAAAa0CAAAYAQAAtpzTXM9B7z9wZc6b7a62PwAAAD99AAAAAAAAAAGuAgAAGAEAABrK+gZIO+8/7JOQB9VjuT8AAAA/fQAAAAAAAAABrwIAABgBAADUwqvbHjPvP3ADKuqRcbw/AAAAP5wAAAAAAAAAAbACAAAYAQAA6Ibm2lMp7z8kmcuBim2/PwAAAD+cAAAAAAAAAAGxAgAAGAEAAKZ/l68qIe8/VIQysqM9wT8AAAA/nAAAAAAAAAABsgIAABgBAACw4TQvRRzvPzJPA/6fu8I/AAAAP7sAAAAAAAAAAbMCAAAYAQAAYHhIhAEZ7z/E4Ee6QlTEPwAAAD+7AAAAAAAAAAG0AgAAGAEAAGza5QMcFO8/nqsYBj/SxT8AAAA/uwAAAAAAAAABtQIAABgBAABs2uUDHBTvPy49XcLhasc/AAAAP8sAAAAAAAAAAbYCAAAYAQAAHnH5WNgQ7z+OqJnJSBXJPwAAAD/LAAAAAAAAAAG3AgAAGAEAAHQ8g4M2D+8/Ijreheutyj8AAAA/6gAAAAAAAAABuAIAABgBAAAo05bY8gvvPxYYM6wFI8w/AAAAP+oAAAAAAAAAAbkCAAAYAQAA2GmqLa8I7z/qoSyBLEjNPwAAAD/qAAAAAAAAAAG6AgAAGAEAANhpqi2vCO8/bvKZxvmHzj8AAAA/CgEAAAAAAAABuwIAABgBAADYaaotrwjvP6wJe3xt4s8/AAAAPwoBAAAAAAAAAbwCAAAYAQAA2GmqLa8I7z/qBuyr4aLQPwAAAD8KAQAAAAAAAAG9AgAAGAEAAIgAvoJrBe8/iZLchhtQ0T8AAAA/KQEAAAAAAAABvgIAABgBAAA8l9HXJwLvPw8LSYc3BtI/AAAAPykBAAAAAAAAAb8CAAAYAQAA7i3lLOT+7j/fvEEXraHSPwAAAD84AQAAAAAAAAHAAgAAGAEAAJRiWwKGAO8/I2X4uZNB0z8AAAA/OAEAAAAAAAABwQIAABgBAACIAL6CawXvPw0qdSQn1NM/AAAAPzgBAAAAAAAAAcICAAAYAQAA2GmqLa8I7z/FyOnZfnjUPwAAAD9YAQAAAAAAAAHDAgAAGAEAAICeIANRCu8/OZeoMaEG1T8AAAA/WAEAAAAAAAABxAIAABgBAACIAL6CawXvP61lZ4nDlNU/AAAAP2cBAAAAAAAAAcUCAAAYAQAAMjU0WA0H7z+XKuTzVifWPwAAAD9nAQAAAAAAAAHGAgAAGAEAADI1NFgNB+8/PR+rALWj1j8AAAA/dwEAAAAAAAABxwIAABgBAAA8l9HXJwLvP1kKMCCEJNc/AAAAP3cBAAAAAAAAAcgCAAAYAQAAPJfR1ycC7z9Bz6yKF7fXPwAAAD+WAQAAAAAAAAHJAgAAGAEAAJRiWwKGAO8/n4rnBxxO2D8AAAA/lgEAAAAAAAABygIAABgBAAA8l9HXJwLvP59i6EzN19g/AAAAP5YBAAAAAAAAAcsCAAAYAQAAPJfR1ycC7z9FV69ZK1TZPwAAAD+1AQAAAAAAAAHMAgAAGAEAADyX0dcnAu8/7Ut2ZonQ2T8AAAA/tQEAAAAAAAABzQIAABgBAADiy0etyQPvP3stuZjJVdo/AAAAP7UBAAAAAAAAAc4CAAAYAQAAlGJbAoYA7z+tK8KSts3aPwAAAD/VAQAAAAAAAAHPAgAAGAEAAO4t5Szk/u4/rwPD12dX2z8AAAA/1QEAAAAAAAAB0AIAABgBAADuLeUs5P7uP1X4ieTF09s/AAAAP9UBAAAAAAAAAdECAAAYAQAAlGJbAoYA7z+J9pLeskvcPwAAAD/kAQAAAAAAAAHSAgAAGAEAAKDE+IGg++4/vfSb2J/D3D8AAAA/5AEAAAAAAAAB0wIAABgBAABQWwzXXPjuPzksMWLmIN0/AAAAPwQCAAAAAAAAAdQCAAAYAQAAtIgzgdXx7j/hIPhuRJ3dPwAAAD8EAgAAAAAAAAHVAgAAGAEAAHCB5FWs6e4/tzvHMN4H3j8AAAA/BAIAAAAAAAAB1gIAABgBAADITG6ACujuP3dDEhhae94/AAAAPyMCAAAAAAAAAdcCAAAYAQAAHhj4qmjm7j/1eqehoNjePwAAAD8jAgAAAAAAAAHYAgAAGAEAAB4Y+Kpo5u4/y5V2YzpD3z8AAAA/IwIAAAAAAAAB2QIAABgBAADcEKl/P97uPzG6hxJjqd8/AAAAP0ICAAAAAAAAAdoCAAAYAQAAlglaVBbW7j++ZYrzNgzgPwAAAD9CAgAAAAAAAAHbAgAAGAEAAPo2gf6Oz+4/8PcSS0s/4D8AAAA/QgIAAAAAAAAB3AIAABgBAAAEmR5+qcruPyKKm6JfcuA/AAAAP1ICAAAAAAAAAd0CAAAYAQAAti8y02XH7j8cIcVwO6PgPwAAAD9SAgAAAAAAAAHeAgAAGAEAAA77u/3Dxe4/2ryPtd7R4D8AAAA/cQIAAAAAAAAB3wIAABgBAAAYXVl93sDuPwxPGA3zBOE/AAAAP3ECAAAAAAAAAeACAAAYAQAAIr/2/Pi77j9eyXsTIkPhPwAAAD9xAgAAAAAAAAHhAgAAGAEAAHyKgCdXuu4/WGCl4f1z4T8AAAA/kAIAAAAAAAAB4gIAABgBAADSVQpStbjuPxb8byahouE/AAAAP5ACAAAAAAAAAeMCAAAYAQAAhuwdp3G17j96tAAz8cPhPwAAAD+QAgAAAAAAAAHkAgAAGAEAAIbsHadxte4/3GyRP0Hl4T8AAAA/rwIAAAAAAAAB5QIAABgBAAAsIZR8E7fuP0AlIkyRBuI/AAAAP68CAAAAAAAAAeYCAAAYAQAALCGUfBO37j9Qz8/0ii7iPwAAAD+vAgAAAAAAAAHnAgAAGAEAANJVClK1uO4/hGFYTJ9h4j8AAAA/zwIAAAAAAAAB6AIAABgBAAB8ioAnV7ruP3z4gRp7kuI/AAAAP88CAAAAAAAAAekCAAAYAQAAfIqAJ1e67j+uigpyj8XiPwAAAD/PAgAAAAAAAAHqAgAAGAEAAHyKgCdXuu4/bCbVtjL04j8AAAA/3gIAAAAAAAAB6wIAABgBAADSVQpStbjuP7bL4ehkHuM/AAAAP94CAAAAAAAAAewCAAAYAQAA0lUKUrW47j/IdY+RXkbjPwAAAD/+AgAAAAAAAAHtAgAAGAEAANJVClK1uO4/TBb7TMly4z8AAAA//gIAAAAAAAAB7gIAABgBAAB8ioAnV7ruP5i7B3/7nOM/AAAAP/4CAAAAAAAAAe8CAAAYAQAA0lUKUrW47j/iYBSxLcfjPwAAAD8dAwAAAAAAAAHwAgAAGAEAAHyKgCdXuu4/LgYh41/x4z8AAAA/HQMAAAAAAAAB8QIAABgBAAAiv/b8+LvuP2CYqTp0JOQ/AAAAPx0DAAAAAAAAAfICAAAYAQAAyvNs0pq97j9AHE8uMl7kPwAAAD86AwAAAAAAAAHzAgAAGAEAAHIo46c8v+4//rcZc9WM5D8AAAA/OgMAAAAAAAAB9AIAABgBAADK82zSmr3uP0hdJqUHt+Q/AAAAPzoDAAAAAAAAAfUCAAAYAQAAyvNs0pq97j8eDHXEyNzkPwAAAD9KAwAAAAAAAAH2AgAAGAEAAHIo46c8v+4/pqzgfzMJ5T8AAAA/SgMAAAAAAAAB9wIAABgBAAC+kc9SgMLuPyhNTDueNeU/AAAAP2kDAAAAAAAAAfgCAAAYAQAADvu7/cPF7j98x69BzXPlPwAAAD9pAwAAAAAAAAH5AgAAGAEAALYvMtNlx+4/lka0vsOv5T8AAAA/aQMAAAAAAAAB+gIAABgBAABoxkUoIsTuP3bKWbKB6eU/AAAAP4gDAAAAAAAAAfsCAAAYAQAAvpHPUoDC7j9uYYOAXRrmPwAAAD+IAwAAAAAAAAH8AgAAGAEAABhdWX3ewO4/ovML2HFN5j8AAAA/iAMAAAAAAAAB/QIAABgBAAC+kc9SgMLuPySUd5PceeY/AAAAP5gDAAAAAAAAAf4CAAAYAQAAqs2UU0vM7j/iL0LYf6jmPwAAAD+YAwAAAAAAAAH/AgAAGAEAAPo2gf6Oz+4/2sZrplvZ5j8AAAA/twMAAAAAAAABAAMAABgBAABKoG2p0tLuP+xwGU9VAec/AAAAP7cDAAAAAAAAAQEDAAAYAQAASqBtqdLS7j9yEYUKwC3nPwAAAD/HAwAAAAAAAAECAwAAGAEAAKBr99Mw0e4/9rHwxSpa5z8AAAA/xwMAAAAAAAABAwMAABgBAAD6NoH+js/uP0BX/fdchOc/AAAAP9YDAAAAAAAAAQQDAAAYAQAAqs2UU0vM7j867ibGOLXnPwAAAD/WAwAAAAAAAAEFAwAAGAEAAKBr99Mw0e4/+InxCtzj5z8AAAA/9gMAAAAAAAABBgMAABgBAADmckb/WdnuP2IX2esoGeg/AAAAP/YDAAAAAAAAAQcDAAAYAQAAgkUfVeHf7j/ot0Snk0XoPwAAAD/2AwAAAAAAAAEIAwAAGAEAAHjjgdXG5O4/+mHyT41t6D8AAAA/BQQAAAAAAAABCQMAABgBAAAeGPiqaObuP5YV4uUVkeg/AAAAPwUEAAAAAAAAAQoDAAAYAQAA0q4LACXj7j/guu4XSLvoPwAAAD8kBAAAAAAAAAELAwAAGAEAANKuCwAl4+4/9GScwEHj6D8AAAA/JAQAAAAAAAABDAMAABgBAADcEKl/P97uP+r7xY4dFOk/AAAAPzQEAAAAAAAAAQ0DAAAYAQAAgkUfVeHf7j+ol5DTwELpPwAAAD80BAAAAAAAAAEOAwAAGAEAAIJFH1Xh3+4/uEE+fLpq6T8AAAA/UwQAAAAAAAABDwMAABgBAAB444HVxuTuP7TYZ0qWm+k/AAAAP1MEAAAAAAAAARADAAAYAQAAeOOB1cbk7j8eZk8r49DpPwAAAD9TBAAAAAAAAAERAwAAGAEAAB4Y+Kpo5u4/ivM2DDAG6j8AAAA/YwQAAAAAAAABEgMAABgBAAB444HVxuTuP4SKYNoLN+o/AAAAP2MEAAAAAAAAARMDAAAYAQAA0q4LACXj7j9cOa/5zFzqPwAAAD+CBAAAAAAAAAEUAwAAGAEAANKuCwAl4+4/UtDYx6iN6j8AAAA/ggQAAAAAAAABFQMAABgBAACCRR9V4d/uP5x15fnat+o/AAAAP4IEAAAAAAAAARYDAAAYAQAA0q4LACXj7j+WDA/ItujqPwAAAD+hBAAAAAAAAAEXAwAAGAEAAHjjgdXG5O4/jqM4lpIZ6z8AAAA/oQQAAAAAAAABGAMAABgBAADITG6ACujuP9hIRcjEQ+s/AAAAP6EEAAAAAAAAARkDAAAYAQAAcIHkVazp7j9c6bCDL3DrPwAAAD+xBAAAAAAAAAEaAwAAGAEAAMhMboAK6O4/qI69tWGa6z8AAAA/sQQAAAAAAAABGwMAABgBAAAoepUqg+HuP9JL7zh5ues/AAAAP9AEAAAAAAAAARwDAAAYAQAANNwyqp3c7j/K4hgHVerrPwAAAD/QBAAAAAAAAAEdAwAAGAEAAIynvNT72u4/FIglOYcU7D8AAAA/4AQAAAAAAAABHgMAABgBAACMp7zU+9ruPyYy0+GAPOw/AAAAP+AEAAAAAAAAAR8DAAAYAQAAjKe81Pva7j+s0j6d62jsPwAAAD/wBAAAAAAAAAEgAwAAGAEAANwQqX8/3u4/omloa8eZ7D8AAAA/8AQAAAAAAAABIQMAABgBAADSrgsAJePuP7YTFhTBwew/AAAAPw8FAAAAAAAAASIDAAAYAQAAKHqVKoPh7j86tIHPK+7sPwAAAD8PBQAAAAAAAAEjAwAAGAEAAIJFH1Xh3+4/nGwS3HsP7T8AAAA/DwUAAAAAAAABJAMAABgBAACCRR9V4d/uP948yDmxJe0/AAAAPy4FAAAAAAAAASUDAAAYAQAA5nJG/1nZ7j+06xZZckvtPwAAAD8uBQAAAAAAAAEmAwAAGAEAAEqgbanS0u4/pq3pUlFo7T8AAAA/LgUAAAAAAAABJwMAABgBAACga/fTMNHuP+h9n7CGfu0/AAAAPz4FAAAAAAAAASgDAAAYAQAA8NTjfnTU7j+GMY9GD6LtPwAAAD8+BQAAAAAAAAEpAwAAGAEAAEqgbanS0u4/OvgCt7W87T8AAAA/awUAAAAAAAABKgMAABgBAACWCVpUFtbuP0TNWYuy0O0/AAAAP2sFAAAAAAAAASsDAAAYAQAAlglaVBbW7j9ktTQ6zdvtPwAAAD9rBQAAAAAAAAEsAwAAGAEAAIynvNT72u4/hp0P6efm7T8AAAA/igUAAAAAAAABLQMAABgBAACCRR9V4d/uP45yZr3k+u0/AAAAP4oFAAAAAAAAAS4DAAAYAQAAeOOB1cbk7j+YR72R4Q7uPwAAAD+KBQAAAAAAAAEvAwAAGAEAAHCB5FWs6e4/FBPSeE8n7j8AAAA/qQUAAAAAAAABMAMAABgBAABkH0fWke7uP+LsycMTOe4/AAAAP6kFAAAAAAAAATEDAAAYAQAAAvIfLBn17j/swSCYEE3uPwAAAD+pBQAAAAAAAAEyAwAAGAEAAFBbDNdc+O4/uJsY49Re7j8AAAA/uQUAAAAAAAABMwMAABgBAAD2j4Ks/vnuP056saRgbu4/AAAAP7kFAAAAAAAAATQDAAAYAQAARvluV0L97j8cVKnvJIDuPwAAAD/YBQAAAAAAAAE1AwAAGAEAAO4t5Szk/u4/XiRfTVqW7j8AAAA/2AUAAAAAAAABNgMAABgBAAA8l9HXJwLvP9rvczTIru4/AAAAP9gFAAAAAAAAATcDAAAYAQAAMjU0WA0H7z/MsUYup8vuPwAAAD/4BQAAAAAAAAE4AwAAGAEAAICeIANRCu8/SH1bFRXk7j8AAAA/+AUAAAAAAAABOQMAABgBAAAo05bY8gvvP3I6jZgsA+8/AAAAP/gFAAAAAAAAAToDAAAYAQAAbNrlAxwU7z+a974bRCLvPwAAAD8XBgAAAAAAAAE7AwAAGAEAALDhNC9FHO8/oswV8EA27z8AAAA/FwYAAAAAAAABPAMAABgBAABMtA2FzCLvPwiFpvyQV+8/AAAAPxcGAAAAAAAAAT0DAAAYAQAAnB36LxAm7z/4Rnn2b3TvPwAAAD8mBgAAAAAAAAE+AwAAGAEAAOiG5tpTKe8/rg3tZhaP7z8AAAA/JgYAAAAAAAABPwMAABgBAADeJElbOS7vP3rn5LHaoO8/AAAAP0YGAAAAAAAAAUADAAAYAQAA3iRJWzku7z965+Sx2qDvPwAAAD9GBgAAAAAAAAFBAwAAGAEAAN4kSVs5Lu8/eufksdqg7z8AAAA/VQYAAAAAAAABQgMAABgBAADeJElbOS7vP3rn5LHaoO8/AAAAP1UGAAAAAAAAAUMDAAAYAQAAfiT4pNF77D8KatK/OSbDPwAAAD8AAAAAAAAAAAFEAwAAGAEAAH4k+KTRe+w/CmrSvzkmwz8AAAA/HwAAAAAAAAABRQMAABgBAAB+JPik0XvsPwpq0r85JsM/AAAAPx8AAAAAAAAAAUYDAAAYAQAALBQNqP2i7D9Uo15PkwvDPwAAAD8vAAAAAAAAAAFHAwAAGAEAALYiq/5Ps+w/CmrSvzkmwz8AAAA/LwAAAAAAAAABSAMAABgBAABIk+bUvL7sP8AwRjDgQMM/AAAAPz8AAAAAAAAAAUkDAAAYAQAAgjiYgMvL7D9c5DXGaGTDPwAAAD8/AAAAAAAAAAFKAwAAGAEAALrdSSza2Ow/QtGx60ptwz8AAAA/XgAAAAAAAAABSwMAABgBAACet3GtiufsPyq+LREtdsM/AAAAP14AAAAAAAAAAUwDAAAYAQAAMCitg/fy7D/ghKGB05DDPwAAAD9uAAAAAAAAAAFNAwAAGAEAAGBrwa/rBO0/ZCUNPT69wz8AAAA/bgAAAAAAAAABTgMAABgBAADoeV8GPhXtPwLZ/NLG4MM/AAAAP30AAAAAAAAAAU8DAAAYAQAAGr1zMjIn7T/oxXj4qOnDPwAAAD+NAAAAAAAAAAFQAwAAGAEAAJhpdAlqPO0/0LL0HYvywz8AAAA/jQAAAAAAAAABUQMAABgBAAAgeBJgvEztP0BA3P7XJ8Q/AAAAP5wAAAAAAAAAAVIDAAAYAQAAXB3EC8tZ7T/c88uUYEvEPwAAAD+cAAAAAAAAAAFTAwAAGAEAAJTCdbfZZu0/xOBHukJUxD8AAAA/rAAAAAAAAAABVAMAABgBAAB2nJ04inXtP6rNw98kXcQ/AAAAP6wAAAAAAAAAAVUDAAAYAQAAskFP5JiC7T+qzcPfJF3EPwAAAD/LAAAAAAAAAAFWAwAAGAEAAJIbd2VJke0/FlurwHGSxD8AAAA/ywAAAAAAAAABVwMAABgBAAAkjLI7tpztPxZbq8BxksQ/AAAAP9sAAAAAAAAAAVgDAAAYAQAAXjFk58Sp7T+A6JKhvsfEPwAAAD/bAAAAAAAAAAFZAwAAGAEAAJrWFZPTtu0/HpyCN0frxD8AAAA/6wAAAAAAAAABWgMAABgBAACEEtuTnsDtP9Ri9qftBcU/AAAAP+sAAAAAAAAAAVsDAAAYAQAAGIMWagvM7T+6T3LNzw7FPwAAAD8KAQAAAAAAAAFcAwAAGAEAAO76oGuh3+0/iilqGJQgxT8AAAA/CgEAAAAAAAABXQMAABgBAAB2CT/C8+/tPybdWa4cRMU/AAAAPwoBAAAAAAAAAV4DAAAYAQAAWONmQ6T+7T8OytXT/kzFPwAAAD8pAQAAAAAAAAFfAwAAGAEAAOLxBJr2Du4/rn3FaYdwxT8AAAA/KQEAAAAAAAABYAMAABgBAADCyywbpx3uP35XvbRLgsU/AAAAPykBAAAAAAAAAWEDAAAYAQAA/nDexrUq7j8yHjEl8pzFPwAAAD9IAQAAAAAAAAFiAwAAGAEAAN5KBkhmOe4/GgutStSlxT8AAAA/SAEAAAAAAAABYwMAABgBAADIhstIMUPuP+jkpJWYt8U/AAAAP0gBAAAAAAAAAWQDAAAYAQAAaFmknrhJ7j+EmJQrIdvFPwAAAD9YAQAAAAAAAAFlAwAAGAEAAKpg88nhUe4/PF8InMf1xT8AAAA/WAEAAAAAAAABZgMAABgBAADwZ0L1ClruPyJMhMGp/sU/AAAAP3cBAAAAAAAAAWcDAAAYAQAAeHbgS11q7j++/3NXMiLGPwAAAD93AQAAAAAAAAFoAwAAGAEAALIbkvdrd+4/XLNj7bpFxj8AAAA/dwEAAAAAAAABaQMAABgBAACU9bl4HIbuPyqNWzh/V8Y/AAAAP5UBAAAAAAAAAWoDAAAYAQAAdM/h+cyU7j/IQEvOB3vGPwAAAD+VAQAAAAAAAAFrAwAAGAEAAKQS9iXBpu4/fAe/Pq6Vxj8AAAA/lQEAAAAAAAABbAMAABgBAAAsIZR8E7fuPzbOMq9UsMY/AAAAP6UBAAAAAAAAAW0DAAAYAQAAXmSoqAfJ7j8eu67UNrnGPwAAAD+lAQAAAAAAAAFuAwAAGAEAAOZyRv9Z2e4/7JSmH/vKxj8AAAA/xAEAAAAAAAABbwMAABgBAADITG6ACujuPwaoKvoYwsY/AAAAP8QBAAAAAAAAAXADAAAYAQAAUFsM11z47j/slKYf+8rGPwAAAD/UAQAAAAAAAAFxAwAAGAEAANhpqi2vCO8/1IEiRd3Txj8AAAA/1AEAAAAAAAABcgMAABgBAACw4TQvRRzvP1gijgBIAMc/AAAAP+QBAAAAAAAAAXMDAAAYAQAA1MKr2x4z7z/Cr3XhlDXHPwAAAD/kAQAAAAAAAAF0AwAAGAEAAFRvrLJWSO8/FCrZ58Nzxz8AAAA/AwIAAAAAAAABdQMAABgBAAB4UCNfMF/vP+QD0TKIhcc/AAAAPwMCAAAAAAAAAXYDAAAYAQAASGYQ4at37z+aykSjLqDHPwAAAD8DAgAAAAAAAAF3AwAAGAEAALqwczjJke8/pgscGgT5xz8AAAA/EgIAAAAAAAABeAMAABgBAAA4XXQPAafvP+By+0UVQMg/AAAAPxICAAAAAAAAAXkDAAAYAQAAtgl15ji87z8Ax1aXCJDIPwAAAD8yAgAAAAAAAAF6AwAAGAEAADS2db1w0e8/Ihuy6PvfyD8AAAA/MgIAAAAAAAABewMAABgBAABwWydpf97vP46omclIFck/AAAAP0ECAAAAAAAAAXwDAAAYAQAAXJfsaUro7z9Gbw067y/JPwAAAD9BAgAAAAAAAAF9AwAAGAEAAPhpxb/R7u8/Rm8NOu8vyT8AAAA/UQIAAAAAAAABfgMAABgBAAD4acW/0e7vP0ZvDTrvL8k/AAAAP1ECAAAAAAAAAX8DAAAYAQAA+GnFv9Hu7z9Gbw067y/JPwAAAD9RAgAAAAAAAAGAAwAAGAEAAPhpxb/R7u8/Rm8NOu8vyT8AAAA/UQIAAAAAAAABgQMAABgBAAA2aSNTAorqP44KPnukUsM/AAAAPwAAAAAAAAAAAYIDAAAYAQAANmkjUwKK6j+OCj57pFLDPwAAAD8fAAAAAAAAAAGDAwAAGAEAADZpI1MCiuo/jgo+e6RSwz8AAAA/HwAAAAAAAAABhAMAABgBAAA2aSNTAorqP44KPnukUsM/AAAAPy4AAAAAAAAAAYUDAAAYAQAANmkjUwKK6j+OCj57pFLDPwAAAD8uAAAAAAAAAAGGAwAAGAEAADZpI1MCiuo/jgo+e6RSwz8AAAA/LgAAAAAAAAABhwMAABgBAAD6HHNVY6fqP57c6t7s8MI/AAAAP04AAAAAAAAAAYgDAAAYAQAAlu9Lq+qt6j+47265CujCPwAAAD9OAAAAAAAAAAGJAwAAGAEAACD+6QE9vuo/6hV3bkbWwj8AAAA/XQAAAAAAAAABigMAABgBAABkBTktZsbqPzJPA/6fu8I/AAAAP10AAAAAAAAAAYsDAAAYAQAARN9grhbV6j8yTwP+n7vCPwAAAD99AAAAAAAAAAGMAwAAGAEAAICEElol4uo/Gjx/I4LEwj8AAAA/fQAAAAAAAAABjQMAABgBAABqwNda8OvqPzJPA/6fu8I/AAAAP4wAAAAAAAAAAY4DAAAYAQAATpr/26D66j9IYofYvbLCPwAAAD+MAAAAAAAAAAGPAwAAGAEAACx0J11RCes/Mk8D/p+7wj8AAAA/nAAAAAAAAAABkAMAABgBAAD4iRTfzCHrPwIp+0hkzcI/AAAAP5wAAAAAAAAAAZEDAAAYAQAAIGuLi6Y46z8CKftIZM3CPwAAAD+7AAAAAAAAAAGSAwAAGAEAAPCAeA0iUes/Mk8D/p+7wj8AAAA/uwAAAAAAAAABkwMAABgBAADE+AIPuGTrPzJPA/6fu8I/AAAAP7sAAAAAAAAAAZQDAAAYAQAARKUD5u956z8aPH8jgsTCPwAAAD/LAAAAAAAAAAGVAwAAGAEAAGiGepLJkOs/6hV3bkbWwj8AAAA/ywAAAAAAAAABlgMAABgBAACayY6+vaLrPxo8fyOCxMI/AAAAP+oAAAAAAAAAAZcDAAAYAQAAbkEZwFO26z8yTwP+n7vCPwAAAD/qAAAAAAAAAAGYAwAAGAEAAPhPtxamxus/SGKH2L2ywj8AAAA/+gAAAAAAAAABmQMAABgBAACKwPLsEtLrP0hih9i9ssI/AAAAP/oAAAAAAAAAAZoDAAAYAQAAHjEuw3/d6z8aPH8jgsTCPwAAAD8JAQAAAAAAAAGbAwAAGAEAAFrW326O6us/SGKH2L2ywj8AAAA/CQEAAAAAAAABnAMAABgBAAA6sAfwPvnrPxo8fyOCxMI/AAAAPygBAAAAAAAAAZ0DAAAYAQAAavMbHDML7D/QAvOTKN/CPwAAAD8oAQAAAAAAAAGeAwAAGAEAADYJCZ6uI+w/0ALzkyjfwj8AAAA/KAEAAAAAAAABnwMAABgBAABa6n9KiDrsP57c6t7s8MI/AAAAPzgBAAAAAAAAAaADAAAYAQAAgsv29mFR7D+GyWYEz/nCPwAAAD84AQAAAAAAAAGhAwAAGAEAALIOCyNWY+w/VKNeT5MLwz8AAAA/VwEAAAAAAAABogMAABgBAAB+JPik0XvsPyR9VppXHcM/AAAAP1cBAAAAAAAAAaMDAAAYAQAATDrlJk2U7D9Uo15PkwvDPwAAAD9nAQAAAAAAAAGkAwAAGAEAACSybyjjp+w/hslmBM/5wj8AAAA/ZwEAAAAAAAABpQMAABgBAABcVyHU8bTsP2y24imxAsM/AAAAP3cBAAAAAAAAAaYDAAAYAQAAol5w/xq97D8kfVaaVx3DPwAAAD93AQAAAAAAAAGnAwAAGAEAADTPq9WHyOw/wDBGMOBAwz8AAAA/lgEAAAAAAAABqAMAABgBAAAUqdNWONfsP44KPnukUsM/AAAAP5YBAAAAAAAAAakDAAAYAQAA+IL71+jl7D8Sq6k2D3/DPwAAAD+WAQAAAAAAAAGqAwAAGAEAACTGDwTd9+w/yHEdp7WZwz8AAAA/tQEAAAAAAAABqwMAABgBAAD8PZoFcwvtP2QlDT0+vcM/AAAAP7UBAAAAAAAAAawDAAAYAQAA1LUkBwkf7T8C2fzSxuDDPwAAAD+1AQAAAAAAAAGtAwAAGAEAAPyWm7PiNe0/inlojjENxD8AAAA/xQEAAAAAAAABrgMAABgBAABw4f4KAFDtP/QGUG9+QsQ/AAAAP8UBAAAAAAAAAa8DAAAYAQAAMJVODWFt7T8WW6vAcZLEPwAAAD/kAQAAAAAAAAGwAwAAGAEAADDuT7vQl+0/aNUOx6DQxD8AAAA/5AEAAAAAAAABsQMAABgBAABAC4xodbjtP9Ri9qftBcU/AAAAP+QBAAAAAAAAAbIDAAAYAQAAQAuMaHW47T/UYvan7QXFPwAAAD8DAgAAAAAAAAGzAwAAGAEAAEALjGh1uO0/1GL2p+0FxT8AAAA/AwIAAAAAAAABtAMAABgBAABAC4xodbjtP9Ri9qftBcU/AAAAPwMCAAAAAAAAAbUDAAAYAQAAGKyz2sF5zD/5433TxKfePwAAAD8AAAAAAAAAAAG2AwAAGAEAABiss9rBecw/+eN908Sn3j8AAAA/HwAAAAAAAAABtwMAABgBAAAYrLPawXnMP/njfdPEp94/AAAAPx8AAAAAAAAAAbgDAAAYAQAAGKyz2sF5zD/5433TxKfePwAAAD8vAAAAAAAAAAG5AwAAGAEAANA3wyUv98s/ZZlkb2BT3j8AAAA/LwAAAAAAAAABugMAABgBAADEGod4itbLPyPJrhErPd4/AAAAPz8AAAAAAAAAAbsDAAAYAQAAdFiZH9eoyz/J5XTZ1y/ePwAAAD8/AAAAAAAAAAG8AwAAGAEAAMxohByrgcs/+wt9jhMe3j8AAAA/XgAAAAAAAAABvQMAABgBAAAIXDNs2jnLPxMfAWkxFd4/AAAAP14AAAAAAAAAAb4DAAAYAQAATE/iuwnyyj+hKENWwBDePwAAAD9eAAAAAAAAAAG/AwAAGAEAAMTnQrdHt8o/oShDVsAQ3j8AAAA/fQAAAAAAAAABwAMAABgBAAA8gKOyhXzKP4cVv3uiGd4/AAAAP30AAAAAAAAAAcEDAAAYAQAAHEYrWDw7yj9vAjuhhCLePwAAAD99AAAAAAAAAAHCAwAAGAEAANCDPf+IDco/Pdwy7Eg03j8AAAA/jQAAAAAAAAABwwMAABgBAADk7nZQTtnJP3+s6El+St4/AAAAP5EAAAAAAAAAAcQDAAAYAQAAOP9hTSKyyT+naRrNlWnePwAAAD+RAAAAAAAAAAHFAwAAGAEAAMS0/vUEmMk/A01UBel23j8AAAA/oQAAAAAAAAABxgMAABgBAADwPHT0boTJP4ftv8BTo94/AAAAP6EAAAAAAAAAAccDAAAYAQAAePIQnVFqyT8Njit8vs/ePwAAAD/AAAAAAAAAAAHIAwAAGAEAAEBNX/FCXck/HzjZJLj33j8AAAA/wAAAAAAAAAAByQMAABgBAABATV/xQl3JP7vryLpAG98/AAAAP8AAAAAAAAAAAcoDAAAYAQAA4B84R8pjyT/jqPo9WDrfPwAAAD/gAAAAAAAAAAHLAwAAGAEAAHjyEJ1Rask/JXmwm41Q3z8AAAA/4AAAAAAAAAABzAMAABgBAAAYxeny2HDJP98/JAw0a98/AAAAP+AAAAAAAAAAAc0DAAAYAQAAUGqbnud9yT8hENppaYHfPwAAAD/vAAAAAAAAAAHOAwAAGAEAAGCH10uMnsk/o7BFJdSt3z8AAAA/7wAAAAAAAAABzwMAABgBAADY0TqjqbjJPydRseA+2t8/AAAAPw4BAAAAAAAAAdADAAAYAQAASBye+sbSyT/WeA7OVAPgPwAAAD8OAQAAAAAAAAHRAwAAGAEAALxmAVLk7Mk/GknEK4oZ4D8AAAA/HgEAAAAAAAAB0gMAABgBAAA0sWSpAQfKP5QU2RL4MeA/AAAAPx4BAAAAAAAAAdMDAAAYAQAACCnvqpcayj+c6S/n9EXgPwAAAD8uAQAAAAAAAAHUAwAAGAEAALQYBK7DQco/GrVEzmJe4D8AAAA/LgEAAAAAAAAB1QMAABgBAABkCBmx72jKP1yF+iuYdOA/AAAAP00BAAAAAAAAAdYDAAAYAQAAGPgttBuQyj+eVbCJzYrgPwAAAD9NAQAAAAAAAAHXAwAAGAEAAMTnQrdHt8o/VBwk+nOl4D8AAAA/TQEAAAAAAAAB2AMAABgBAADUBH9k7NfKPzwJoB9WruA/AAAAP2wBAAAAAAAAAdkDAAAYAQAA6CG7EZH4yj9e8XrOcLngPwAAAD9sAQAAAAAAAAHaAwAAGAEAAJQR0BS9H8s/uNS0BsTG4D8AAAA/bAEAAAAAAAAB2wMAABgBAAAceW8Zf1rLP4aurFGI2OA/AAAAP4sBAAAAAAAAAdwDAAAYAQAALJarxiN7yz9umyh3auHgPwAAAD+LAQAAAAAAAAHdAwAAGAEAANiFwMlPoss/4pHmidvl4D8AAAA/iwEAAAAAAAAB3gMAABgBAADEGod4itbLP46DAyaF7OA/AAAAP5sBAAAAAAAAAd8DAAAYAQAAcAqce7b9yz+OgwMmhezgPwAAAD+bAQAAAAAAAAHgAwAAGAEAACD6sH7iJMw/qJaHAKPj4D8AAAA/ugEAAAAAAAAB4QMAABgBAADI6cWBDkzMP6iWhwCj4+A/AAAAP7oBAAAAAAAAAeIDAAAYAQAAfNnahDpzzD80oMntMd/gPwAAAD+6AQAAAAAAAAHjAwAAGAEAAJD2FjLfk8w/TrNNyE/W4D8AAAA/2gEAAAAAAAAB5AMAABgBAABgbqEzdafMP/LPE5D8yOA/AAAAP9oBAAAAAAAAAeUDAAAYAQAAeIvd4BnIzD/Q5zjh4b3gPwAAAD/aAQAAAAAAAAHmAwAAGAEAACB78uNF78w/6vq8u/+04D8AAAA/+QEAAAAAAAAB5wMAABgBAACYxVU7YwnNP8gS4gzlqeA/AAAAP/kBAAAAAAAAAegDAAAYAQAAEBC5koAjzT8yNElLWZrgPwAAAD/5AQAAAAAAAAHpAwAAGAEAAOiHQ5QWN80/2FAPEwaN4D8AAAA/GAIAAAAAAAAB6gMAABgBAAD0pH9Bu1fNP0RydlF6feA/AAAAPxgCAAAAAAAAAesDAAAYAQAAMEox7clkzT8iipuiX3LgPwAAAD8YAgAAAAAAAAHsAwAAGAEAAAjCu+5feM0/VLCjV5tg4D8AAAA/KAIAAAAAAAAB7QMAABgBAADgOUbw9YvNP4TWqwzXTuA/AAAAPygCAAAAAAAAAe4DAAAYAQAAPGdtmm6FzT/w9xJLSz/gPwAAAD9HAgAAAAAAAAHvAwAAGAEAADxnbZpuhc0/XBl6ib8v4D8AAAA/RwIAAAAAAAAB8AMAABgBAAA8Z22aboXNPzoxn9qkJOA/AAAAP0cCAAAAAAAAAfEDAAAYAQAAPGdtmm6FzT8aScQrihngPwAAAD9mAgAAAAAAAAHyAwAAGAEAADxnbZpuhc0/vmWK8zYM4D8AAAA/ZgIAAAAAAAAB8wMAABgBAACklJRE537NP1EO42NW+d8/AAAAP2YCAAAAAAAAAfQDAAAYAQAAzBwKQ1FrzT8nUbHgPtrfPwAAAD+FAgAAAAAAAAH1AwAAGAEAAJB3WJdCXs0/5YD7ggnE3z8AAAA/hQIAAAAAAAAB9gMAABgBAAC4/82VrErNPzG6hxJjqd8/AAAAP4UCAAAAAAAAAfcDAAAYAQAAuP/NlaxKzT9h4I/HnpffPwAAAD+VAgAAAAAAAAH4AwAAGAEAALj/zZWsSs0/kwaYfNqF3z8AAAA/lQIAAAAAAAAB+QMAABgBAADoh0OUFjfNP4Nc6tPgXd8/AAAAP7ICAAAAAAAAAfoDAAAYAQAAEBC5koAjzT9Zn7hQyT7fPwAAAD+yAgAAAAAAAAH7AwAAGAEAANBqB+dxFs0/odhE4CIk3z8AAAA/wgIAAAAAAAAB/AMAABgBAAD48nzl2wLNP18Ij4LtDd8/AAAAP8ICAAAAAAAAAf0DAAAYAQAAwE3LOc31zD+RLpc3KfzePwAAAD/SAgAAAAAAAAH+AwAAGAEAAOjVQDg34sw/N0td/9Xu3j8AAAA/0gIAAAAAAAAB/wMAABgBAAB4i93gGcjMP91nI8eC4d4/AAAAP/ECAAAAAAAAAQAEAAAYAQAAAEF6ifytzD/1eqehoNjePwAAAD/xAgAAAAAAAAEBBAAAGAEAAFRRZYbQhsw/JaGvVtzG3j8AAAA/AAMAAAAAAAABAgQAABgBAACgYVCDpF/MPw2OK3y+z94/AAAAPwADAAAAAAAAAQMEAAAYAQAANBftK4dFzD8Njit8vs/ePwAAAD8AAwAAAAAAAAEEBAAAGAEAALzMidRpK8w/9XqnoaDY3j8AAAA/IAMAAAAAAAABBQQAABgBAADkVP/S0xfMP2dxZbQR3d4/AAAAPyADAAAAAAAAAQYEAAAYAQAAcAqce7b9yz/DVJ/sZOrePwAAAD8gAwAAAAAAAAEHBAAAGAEAAPi/OCSZ48s/qUEbEkfz3j8AAAA/PwMAAAAAAAABCAQAABgBAAAgSK4iA9DLPwUlVUqaAN8/AAAAPz8DAAAAAAAAAQkEAAAYAQAA7KL8dvTCyz9fCI+C7Q3fPwAAAD8/AwAAAAAAAAEKBAAAGAEAABQrcnVer8s/XwiPgu0N3z8AAAA/TwMAAAAAAAABCwQAABgBAAAUK3J1Xq/LP18Ij4LtDd8/AAAAP14DAAAAAAAAAQwEAAAYAQAAFCtydV6vyz9fCI+C7Q3fPwAAAD9eAwAAAAAAAAENBAAAGAEAABQrcnVer8s/XwiPgu0N3z8AAAA/XgMAAAAAAAABDgQAABgBAADUSIN9n6TsPzK8jHOWX8s/AAAAPwAAAAAAAAAAAQ8EAAAYAQAA1EiDfZ+k7D8yvIxzll/LPwAAAD8fAAAAAAAAAAEQBAAAGAEAANRIg32fpOw/MryMc5Zfyz8AAAA/HwAAAAAAAAABEQQAABgBAADUSIN9n6TsPzK8jHOWX8s/AAAAPy4AAAAAAAAAARIEAAAYAQAALBQNqP2i7D8eWQoj23vMPwAAAD8uAAAAAAAAAAETBAAAGAEAAN6qIP25n+w/xE3RLzn4zD8AAAA/PgAAAAAAAAABFAQAABgBAACSQTRSdpzsP9COqKYOUc0/AAAAPz4AAAAAAAAAARUEAAAYAQAAkkE0Unac7D9ccOvYTtbNPwAAAD9dAAAAAAAAAAEWBAAAGAEAADh2qicYnuw/9JIFgmS0zj8AAAA/XQAAAAAAAAABFwQAABgBAAB6fflSQabsPxJWi+bkvs8/AAAAP20AAAAAAAAAARgEAAAYAQAAen35UkGm7D/fxRQ1DErQPwAAAD9tAAAAAAAAAAEZBAAAGAEAAMrm5f2Eqew/jyOyc46V0D8AAAA/fQAAAAAAAAABGgQAABgBAADK5uX9hKnsP1SU04wu2NA/AAAAP30AAAAAAAAAARsEAAAYAQAAcBtc0yar7D/ZND9ImQTRPwAAAD+cAAAAAAAAAAEcBAAAGAEAAHAbXNMmq+w//IiamYxU0T8AAAA/nAAAAAAAAAABHQQAABgBAADK5uX9hKnsP4ApBlX3gNE/AAAAP5wAAAAAAAAAAR4EAAAYAQAAJLJvKOOn7D+q5jfYDqDRPwAAAD+7AAAAAAAAAAEfBAAAGAEAANRIg32fpOw/u5DlgAjI0T8AAAA/uwAAAAAAAAABIAQAABgBAAB6fflSQabsPxZ0H7lb1dE/AAAAP7sAAAAAAAAAASEEAAAYAQAAyubl/YSp7D9yV1nxruLRPwAAAD/LAAAAAAAAAAEiBAAAGAEAAHAbXNMmq+w/cldZ8a7i0T8AAAA/ywAAAAAAAAABIwQAABgBAAAYUNKoyKzsP3JXWfGu4tE/AAAAP9oAAAAAAAAAASQEAAAYAQAAcBtc0yar7D9yV1nxruLRPwAAAD/aAAAAAAAAAAElBAAAGAEAAMCESH5qruw/cldZ8a7i0T8AAAA/6gAAAAAAAAABJgQAABgBAAAQ7jQprrHsP04D/p+7ktE/AAAAPwkBAAAAAAAAAScEAAAYAQAAZrm+Uwyw7D+xTw4KM2/RPwAAAD8JAQAAAAAAAAEoBAAAGAEAABDuNCmusew/FJwedKpL0T8AAAA/CQEAAAAAAAABKQQAABgBAAC2Iqv+T7PsP+ze7PCSLNE/AAAAPygBAAAAAAAAASoEAAAYAQAAUvWDVNe57D9MK/1aCgnRPwAAAD8oAQAAAAAAAAErBAAAGAEAAEiT5tS8vuw/PIFPshDh0D8AAAA/KAEAAAAAAAABLAQAABgBAAA+MUlVosPsPyzXoQkXudA/AAAAP0gBAAAAAAAAAS0EAAAYAQAA2gMiqynK7D91EC6ZcJ7QPwAAAD9IAQAAAAAAAAEuBAAAGAEAACALcdZS0uw/wEm6KMqD0D8AAAA/SAEAAAAAAAABLwQAABgBAABasCKCYd/sP2RmgPB2dtA/AAAAP2cBAAAAAAAAATAEAAAYAQAAklXULXDs7D9kZoDwdnbQPwAAAD9nAQAAAAAAAAExBAAAGAEAAHYv/K4g++w/72/C3QVy0D8AAAA/ZwEAAAAAAAABMgQAABgBAAAQAtUEqAHtP5SMiKWyZNA/AAAAP3cBAAAAAAAAATMEAAAYAQAApnIQ2xQN7T8hlsqSQWDQPwAAAD93AQAAAAAAAAE0BAAAGAEAAIZMOFzFG+0/IZbKkkFg0D8AAAA/lQEAAAAAAAABNQQAABgBAAAavXMyMiftP62fDIDQW9A/AAAAP5UBAAAAAAAAATYEAAAYAQAAXMTCXVsv7T+UjIilsmTQPwAAAD+VAQAAAAAAAAE3BAAAGAEAAEgAiF4mOe0/ZGaA8HZ20D8AAAA/pAEAAAAAAAABOAQAABgBAACOB9eJT0HtP8BJuijKg9A/AAAAP6QBAAAAAAAAATkEAAAYAQAAhKU5CjVG7T+PI7JzjpXQPwAAAD/EAQAAAAAAAAE6BAAAGAEAANIOJrV4Se0/0fNn0cOr0D8AAAA/xAEAAAAAAAABOwQAABgBAAAq2q/f1kftP5/NXxyIvdA/AAAAP8QBAAAAAAAAATwEAAAYAQAAKtqv39ZH7T88gU+yEOHQPwAAAD/jAQAAAAAAAAE9BAAAGAEAANpwwzSTRO0/Zj6BNSgA0T8AAAA/4wEAAAAAAAABPgQAABgBAAA0PE1f8ULtP6gON5NdFtE/AAAAP+MBAAAAAAAAAT8EAAAYAQAAQJ7q3gs+7T+5uOQ7Vz7RPwAAAD8CAgAAAAAAAAFABAAAGAEAAEgAiF4mOe0//IiamYxU0T8AAAA/AgIAAAAAAAABQQQAABgBAACuLa8InzLtPyVGzBykc9E/AAAAPwICAAAAAAAAAUIEAAAYAQAAZiZg3XUq7T/zH8RnaIXRPwAAAD8hAgAAAAAAAAFDBAAAGAEAACQfEbJMIu0/TgP+n7uS0T8AAAA/IQIAAAAAAAABRAQAABgBAABCRekwnBPtP+u27TVEttE/AAAAPyECAAAAAAAAAUUEAAAYAQAAsNStWi8I7T/+YJvePd7RPwAAAD8xAgAAAAAAAAFGBAAAGAEAACTGDwTd9+w/QDFRPHP00T8AAAA/MQIAAAAAAAABRwQAABgBAACSVdQtcOzsPw8LSYc3BtI/AAAAP1ACAAAAAAAAAUgEAAAYAQAAWrAigmHf7D/d5EDS+xfSPwAAAD9QAgAAAAAAAAFJBAAAGAEAAMY/56v00+w/UNv+5Gwc0j8AAAA/YAIAAAAAAAABSgQAABgBAACCOJiAy8vsP93kQNL7F9I/AAAAP2ACAAAAAAAAAUsEAAAYAQAA6GW/KkTF7D/d5EDS+xfSPwAAAD9wAgAAAAAAAAFMBAAAGAEAAEiT5tS8vuw/DwtJhzcG0j8AAAA/cAIAAAAAAAABTQQAABgBAAAEjJepk7bsP1hE1RaR69E/AAAAP48CAAAAAAAAAU4EAAAYAQAAEO40Ka6x7D8d3fXqf6TRPwAAAD+PAgAAAAAAAAFPBAAAGAEAABDuNCmusew/Hd316n+k0T8AAAA/jwIAAAAAAAABUAQAABgBAAAQ7jQprrHsPx3d9ep/pNE/AAAAP48CAAAAAAAAAVEEAAAYAQAAEO40Ka6x7D8d3fXqf6TRPwAAAD+eAgAAAAAAAAFSBAAAGAEAAAYzlvsjjOw/fRdgGTkw1j8AAAA/AAAAAAAAAAABUwQAABgBAAAGM5b7I4zsP30XYBk5MNY/AAAAPxAAAAAAAAAAAVQEAAAYAQAABjOW+yOM7D99F2AZOTDWPwAAAD8QAAAAAAAAAAFVBAAAGAEAAAYzlvsjjOw/fRdgGTkw1j8AAAA/LwAAAAAAAAABVgQAABgBAAAGM5b7I4zsP30XYBk5MNY/AAAAPy8AAAAAAAAAAVcEAAAYAQAABjOW+yOM7D99F2AZOTDWPwAAAD8vAAAAAAAAAAFYBAAAGAEAACSybyjjp+w/qdSRnFBP1j8AAAA/TwAAAAAAAAABWQQAABgBAABmub5TDLDsPwO4y9SjXNY/AAAAP08AAAAAAAAAAVoEAAAYAQAAqsANfzW47D93ronnFGHWPwAAAD9PAAAAAAAAAAFbBAAAGAEAAEiT5tS8vuw/66RH+oVl1j8AAAA/XgAAAAAAAAABXAQAABgBAADoZb8qRMXsP1+bBQ33adY/AAAAP14AAAAAAAAAAV0EAAAYAQAA0KGEKw/P7D/RkcMfaG7WPwAAAD99AAAAAAAAAAFeBAAAGAEAAAxHNtcd3Ow/X5sFDfdp1j8AAAA/fQAAAAAAAAABXwQAABgBAACSVdQtcOzsP+ukR/qFZdY/AAAAP40AAAAAAAAAAWAEAAAYAQAAas1eLwYA7T+p1JGcUE/WPwAAAD+NAAAAAAAAAAFhBAAAGAEAAKZyENsUDe0/S/FXZP1B1j8AAAA/nQAAAAAAAAABYgQAABgBAAA440uxgRjtP5cq5PNWJ9Y/AAAAP50AAAAAAAAAAWMEAAAYAQAAeuqa3Kog7T87R6q7AxrWPwAAAD+8AAAAAAAAAAFkBAAAGAEAABq9czIyJ+0/EYp4OOz61T8AAAA/vAAAAAAAAAABZQQAABgBAAAQW9ayFyztP3XWiKJj19U/AAAAP7wAAAAAAAAAAWYEAAAYAQAAto9MiLkt7T9lLNv5aa/VPwAAAD/bAAAAAAAAAAFnBAAAGAEAABBb1rIXLO0/U4ItUXCH1T8AAAA/2wAAAAAAAAABaAQAABgBAABwiP1ckCXtP7XOPbvnY9U/AAAAP9sAAAAAAAAAAWkEAAAYAQAA1LUkBwkf7T//B8pKQUnVPwAAAD/rAAAAAAAAAAFqBAAAGAEAAOh5XwY+Fe0/10qYxykq1T8AAAA/6wAAAAAAAAABawQAABgBAABga8Gv6wTtP9dKmMcpKtU/AAAAPwoBAAAAAAAAAWwEAAAYAQAAHGRyhML87D/XSpjHKSrVPwAAAD8KAQAAAAAAAAFtBAAAGAEAANhcI1mZ9Ow/710cokch1T8AAAA/GgEAAAAAAAABbgQAABgBAADsIF5YzursP3tnXo/WHNU/AAAAPxoBAAAAAAAAAW8EAAAYAQAAUE6FAkfk7D+TeuJp9BPVPwAAAD85AQAAAAAAAAFwBAAAGAEAAG50XYGW1ew/IYQkV4MP1T8AAAA/OQEAAAAAAAABcQQAABgBAAA0z6vVh8jsP5N64mn0E9U/AAAAPzkBAAAAAAAAAXIEAAAYAQAA8Mdcql7A7D97Z16P1hzVPwAAAD9JAQAAAAAAAAFzBAAAGAEAAFL1g1TXuew/MS7S/3w31T8AAAA/SQEAAAAAAAABdAQAABgBAABcVyHU8bTsP/8HykpBSdU/AAAAP1gBAAAAAAAAAXUEAAAYAQAAcBtc0yar7D//B8pKQUnVPwAAAD9YAQAAAAAAAAF2BAAAGAEAACSybyjjp+w/Q9h/qHZf1T8AAAA/dwEAAAAAAAABdwQAABgBAADUSIN9n6TsPynF+81YaNU/AAAAP3cBAAAAAAAAAXgEAAAYAQAA3qog/bmf7D/3nvMYHXrVPwAAAD+HAQAAAAAAAAF5BAAAGAEAAN6qIP25n+w/OW+pdlKQ1T8AAAA/hwEAAAAAAAABegQAABgBAAA4dqonGJ7sPzlvqXZSkNU/AAAAP5sBAAAAAAAAAXsEAAAYAQAAOHaqJxie7D+VUuOupZ3VPwAAAD+bAQAAAAAAAAF8BAAAGAEAAOgMvnzUmuw/TRlXH0y41T8AAAA/ugEAAAAAAAABfQQAABgBAABC2EenMpnsPxvzTmoQytU/AAAAP7oBAAAAAAAAAX4EAAAYAQAApgVvUauS7D8b805qEMrVPwAAAD+6AQAAAAAAAAF/BAAAGAEAAFacgqZnj+w/z7nC2rbk1T8AAAA/ygEAAAAAAAABgAQAABgBAACwZwzRxY3sP+FjcIOwDNY/AAAAP9kBAAAAAAAAAYEEAAAYAQAAYP4fJoKK7D8jNCbh5SLWPwAAAD/ZAQAAAAAAAAGCBAAAGAEAALrJqVDgiOw/Nd7Tid9K1j8AAAA/+AEAAAAAAAABgwQAABgBAAAQlTN7PofsP3euiecUYdY/AAAAP/gBAAAAAAAAAYQEAAAYAQAAxCtH0PqD7D9vRbO18JHWPwAAAD/4AQAAAAAAAAGFBAAAGAEAAGpgvaWchew/mQLlOAix1j8AAAA/CAIAAAAAAAABhgQAABgBAAAc99D6WILsP03JWKmuy9Y/AAAAPwgCAAAAAAAAAYcEAAAYAQAAEJUzez6H7D/tfEg/N+/WPwAAAD8nAgAAAAAAAAGIBAAAGAEAAGpgvaWchew/cR20+qEb1z8AAAA/JwIAAAAAAAABiQQAABgBAAC6yalQ4IjsP2m03ch9TNc/AAAAPycCAAAAAAAAAYoEAAAYAQAA/ND4ewmR7D/tVEmE6HjXPwAAAD9HAgAAAAAAAAGLBAAAGAEAAOgMvnzUmuw/LyX/4R2P1z8AAAA/RwIAAAAAAAABjAQAABgBAACE35bSW6HsP3P1tD9Tpdc/AAAAP0cCAAAAAAAAAY0EAAAYAQAAJLJvKOOn7D+Fn2LoTM3XPwAAAD9WAgAAAAAAAAGOBAAAGAEAABDuNCmusew/x28YRoLj1z8AAAA/VgIAAAAAAAABjwQAABgBAACiXnD/Gr3sP5NJEJFG9dc/AAAAP3UCAAAAAAAAAZAEAAAYAQAAPjFJVaLD7D9JEIQB7Q/YPwAAAD91AgAAAAAAAAGRBAAAGAEAAChtDlZtzew/Mf3/Js8Y2D8AAAA/hQIAAAAAAAABkgQAABgBAADGP+er9NPsPxnqe0yxIdg/AAAAP4UCAAAAAAAAAZMEAAAYAQAADEc21x3c7D8Z6ntMsSHYPwAAAD+VAgAAAAAAAAGUBAAAGAEAAPiC+9fo5ew/Gep7TLEh2D8AAAA/lQIAAAAAAAABlQQAABgBAACK8zauVfHsP6PzvTlAHdg/AAAAP7QCAAAAAAAAAZYEAAAYAQAAxJjoWWT+7D+j8705QB3YPwAAAD+0AgAAAAAAAAGXBAAAGAEAAKZyENsUDe0/1xnG7nsL2D8AAAA/xAIAAAAAAAABmAQAABgBAADoeV8GPhXtP5NJEJFG9dc/AAAAP8QCAAAAAAAAAZkEAAAYAQAA3hfChiMa7T/HbxhGguPXPwAAAD/TAgAAAAAAAAGaBAAAGAEAAN4XwoYjGu0/x28YRoLj1z8AAAA/0wIAAAAAAAABmwQAABgBAADeF8KGIxrtP8dvGEaC49c/AAAAP9MCAAAAAAAAAZwEAAAYAQAA3hfChiMa7T/HbxhGguPXPwAAAD/TAgAAAAAAAAGdBAAAGAEAADz364x7aO0/DaDRt3wg2j8AAAA/AAAAAAAAAAABngQAABgBAAA89+uMe2jtPw2g0bd8INo/AAAAPxAAAAAAAAAAAZ8EAAAYAQAAPPfrjHto7T8NoNG3fCDaPwAAAD8QAAAAAAAAAAGgBAAAGAEAADz364x7aO0/DaDRt3wg2j8AAAA/EAAAAAAAAAABoQQAABgBAAA89+uMe2jtPw2g0bd8INo/AAAAPx8AAAAAAAAAAaIEAAAYAQAAIHgSYLxM7T+J/2X8EfTZPwAAAD8fAAAAAAAAAAGjBAAAGAEAAISlOQo1Ru0/LxwsxL7m2T8AAAA/PwAAAAAAAAABpAQAABgBAACOB9eJT0HtPy8cLMS+5tk/AAAAPz8AAAAAAAAAAaUEAAAYAQAAmGl0CWo87T8XCajpoO/ZPwAAAD8/AAAAAAAAAAGmBAAAGAEAAKLLEYmEN+0/0zjyi2vZ2T8AAAA/PwAAAAAAAAABpwQAABgBAABUYiXeQDTtP9M48otr2dk/AAAAP14AAAAAAAAAAagEAAAYAQAAto9MiLkt7T9hQjR5+tTZPwAAAD9eAAAAAAAAAAGpBAAAGAEAABq9czIyJ+0/0zjyi2vZ2T8AAAA/XgAAAAAAAAABqgQAABgBAADUtSQHCR/tPwdf+kCnx9k/AAAAP30AAAAAAAAAAasEAAAYAQAA3hfChiMa7T8fcn4bxb7ZPwAAAD99AAAAAAAAAAGsBAAAGAEAAPLb/IVYEO0/7Ut2ZonQ2T8AAAA/fQAAAAAAAAABrQQAABgBAACw1K1aLwjtP9M48otr2dk/AAAAP5YAAAAAAAAAAa4EAAAYAQAAEALVBKgB7T9HL7Ce3N3ZPwAAAD+WAAAAAAAAAAGvBAAAGAEAACTGDwTd9+w/Ry+wntzd2T8AAAA/tQAAAAAAAAABsAQAABgBAADsIF5YzursPxcJqOmg79k/AAAAP7UAAAAAAAAAAbEEAAAYAQAA+IL71+jl7D/j4p80ZQHaPwAAAD/UAAAAAAAAAAGyBAAAGAEAAFqwIoJh3+w/JbNVkpoX2j8AAAA/1AAAAAAAAAABswQAABgBAABkEsABfNrsP8VmRSgjO9o/AAAAP9QAAAAAAAAAAbQEAAAYAQAAbnRdgZbV7D+tU8FNBUTaPwAAAD/0AAAAAAAAAAG1BAAAGAEAAHrW+gCx0Ow/CTf7hVhR2j8AAAA/9AAAAAAAAAABtgQAABgBAAAobQ5Wbc3sP739bvb+a9o/AAAAP/QAAAAAAAAAAbcEAAAYAQAA2gMiqynK7D9zxOJmpYbaPwAAAD8DAQAAAAAAAAG4BAAAGAEAADTPq9WHyOw/5bqgeRaL2j8AAAA/EwEAAAAAAAABuQQAABgBAACOmjUA5sbsP0Ge2rFpmNo/AAAAPxMBAAAAAAAAAboEAAAYAQAAjpo1AObG7D9rWww1gbfaPwAAAD8yAQAAAAAAAAG7BAAAGAEAADTPq9WHyOw/rSvCkrbN2j8AAAA/MgEAAAAAAAABvAQAABgBAAA0z6vVh8jsP9fo8xXO7No/AAAAPzIBAAAAAAAAAb0EAAAYAQAAjpo1AObG7D8zzC1OIfraPwAAAD9CAQAAAAAAAAG+BAAAGAEAADTPq9WHyOw/AaYlmeUL2z8AAAA/QgEAAAAAAAABvwQAABgBAADaAyKrKcrsP7dsmQmMJts/AAAAP2EBAAAAAAAAAcAEAAAYAQAANM+r1YfI7D9tMw16MkHbPwAAAD9hAQAAAAAAAAHBBAAAGAEAADTPq9WHyOw/IfqA6thb2z8AAAA/YQEAAAAAAAABwgQAABgBAACCOJiAy8vsP8GtcIBhf9s/AAAAP4ABAAAAAAAAAcMEAAAYAQAAKG0OVm3N7D9fYWAW6qLbPwAAAD+AAQAAAAAAAAHEBAAAGAEAAHrW+gCx0Ow/LTtYYa602z8AAAA/gAEAAAAAAAABxQQAABgBAAAgC3HWUtLsP7HbwxwZ4ds/AAAAP58BAAAAAAAAAcYEAAAYAQAAsnusrL/d7D/BhXHFEgncPwAAAD+fAQAAAAAAAAHHBAAAGAEAALJ7rKy/3ew/YTlhW5ss3D8AAAA/nwEAAAAAAAAByAQAABgBAABQToUCR+TsP6MJF7nQQtw/AAAAP78BAAAAAAAAAckEAAAYAQAAnrdxrYrn7D/Lxkg86GHcPwAAAD+/AQAAAAAAAAHKBAAAGAEAAOwgXljO6uw/DZf+mR143D8AAAA/vwEAAAAAAAABywQAABgBAACSVdQtcOzsP6tK7i+mm9w/AAAAP84BAAAAAAAAAcwEAAAYAQAA7CBeWM7q7D8x61nrEMjcPwAAAD/OAQAAAAAAAAHNBAAAGAEAAOwgXljO6uw/QZUHlArw3D8AAAA/7gEAAAAAAAABzgQAABgBAACSVdQtcOzsP1E/tTwEGN0/AAAAP+4BAAAAAAAAAc8EAAAYAQAA4r7A2LPv7D+TD2uaOS7dPwAAAD/uAQAAAAAAAAHQBAAAGAEAAJJV1C1w7Ow/o7kYQzNW3T8AAAA/DQIAAAAAAAAB0QQAABgBAAA8ikoDEu7sP4U9vjbxj90/AAAAPw0CAAAAAAAAAdIEAAAYAQAA4r7A2LPv7D8J3inyW7zdPwAAAD8NAgAAAAAAAAHTBAAAGAEAAIrzNq5V8ew/dWsR06jx3T8AAAA/LAIAAAAAAAAB1AQAABgBAAAwKK2D9/LsPysyhUNPDN4/AAAAPywCAAAAAAAAAdUEAAAYAQAA2FwjWZn07D+HFb97ohnePwAAAD8sAgAAAAAAAAHWBAAAGAEAADAorYP38uw/C7YqNw1G3j8AAAA/PAIAAAAAAAAB1wQAABgBAADYXCNZmfTsP8F8nqezYN4/AAAAPzwCAAAAAAAAAdgEAAAYAQAAfpGZLjv27D8DTVQF6XbePwAAAD9bAgAAAAAAAAHZBAAAGAEAAH6RmS479uw/XTCOPTyE3j8AAAA/WwIAAAAAAAAB2gQAABgBAAB+kZkuO/bsP4ftv8BTo94/AAAAP1sCAAAAAAAAAdsEAAAYAQAAzvqF2X757D+zqvFDa8LePwAAAD96AgAAAAAAAAHcBAAAGAEAAM76hdl++ew/T17h2fPl3j8AAAA/egIAAAAAAAAB3QQAABgBAAAcZHKEwvzsPwUlVUqaAN8/AAAAP3oCAAAAAAAAAd4EAAAYAQAAxJjoWWT+7D9fCI+C7Q3fPwAAAD+ZAgAAAAAAAAHfBAAAGAEAAMSY6Flk/uw/Fc8C85Mo3z8AAAA/mQIAAAAAAAAB4AQAABgBAAAcZHKEwvzsP/u7fhh2Md8/AAAAP5kCAAAAAAAAAeEEAAAYAQAAdi/8riD77D/LlXZjOkPfPwAAAD+ZAgAAAAAAAAHiBAAAGAEAACTGDwTd9+w/JXmwm41Q3z8AAAA/qQIAAAAAAAAB4wQAABgBAADYXCNZmfTsP2lJZvnCZt8/AAAAP6kCAAAAAAAAAeQEAAAYAQAAivM2rlXx7D/FLKAxFnTfPwAAAD/IAgAAAAAAAAHlBAAAGAEAAJJV1C1w7Ow/B/1Vj0uK3z8AAAA/yAIAAAAAAAAB5gQAABgBAADsIF5YzursP0nNC+2AoN8/AAAAP9gCAAAAAAAAAecEAAAYAQAARuzngizp7D+jsEUl1K3fPwAAAD/YAgAAAAAAAAHoBAAAGAEAAKYZDy2l4uw/i53BSra23z8AAAA/6AIAAAAAAAAB6QQAABgBAACye6ysv93sP3OKPXCYv98/AAAAP+gCAAAAAAAAAeoEAAAYAQAAFKnTVjjX7D+1WvPNzdXfPwAAAD/3AgAAAAAAAAHrBAAAGAEAAHrW+gCx0Ow/9yqpKwPs3z8AAAA/9wIAAAAAAAAB7AQAABgBAACOmjUA5sbsP1EO42NW+d8/AAAAPxYDAAAAAAAAAe0EAAAYAQAA8Mdcql7A7D/HBKF2x/3fPwAAAD8WAwAAAAAAAAHuBAAAGAEAAFL1g1TXuew/hGorav4J4D8AAAA/JgMAAAAAAAAB7wQAABgBAAAQ7jQprrHsP0pvzODFB+A/AAAAPyYDAAAAAAAAAfAEAAAYAQAAJLJvKOOn7D/HBKF2x/3fPwAAAD82AwAAAAAAAAHxBAAAGAEAAOgMvnzUmuw/Dz4tBiHj3z8AAAA/VQMAAAAAAAAB8gQAABgBAAAGM5b7I4zsP0FkNbtc0d8/AAAAP1UDAAAAAAAAAfMEAAAYAQAAzo3kTxV/7D+LncFKtrbfPwAAAD9VAwAAAAAAAAH0BAAAGAEAAOJRH09Kdew/Sc0L7YCg3z8AAAA/dAMAAAAAAAAB9QQAABgBAABGf0b5wm7sPyEQ2mlpgd8/AAAAP3QDAAAAAAAAAfYEAAAYAQAAUOHjeN1p7D9RNuIepW/fPwAAAD90AwAAAAAAAAH3BAAAGAEAAKasbaM7aOw/aUlm+cJm3z8AAAA/kwMAAAAAAAAB+AQAABgBAACmrG2jO2jsP4Nc6tPgXd8/AAAAP5MDAAAAAAAAAfkEAAAYAQAA4lEfT0p17D8/jDR2q0ffPwAAAD+TAwAAAAAAAAH6BAAAGAEAAOJRH09Kdew/P4w0dqtH3z8AAAA/owMAAAAAAAAB+wQAABgBAADiUR9PSnXsPz+MNHarR98/AAAAP6MDAAAAAAAAAfwEAAAYAQAA4lEfT0p17D8/jDR2q0ffPwAAAD+jAwAAAAAAAAH9BAAAGAEAAITfltJboew/N1QwHTWX3D8AAAA/AAAAAAAAAAAB/gQAABgBAACE35bSW6HsPzdUMB01l9w/AAAAPx8AAAAAAAAAAf8EAAAYAQAAhN+W0luh7D83VDAdNZfcPwAAAD8fAAAAAAAAAAEABQAAGAEAAITfltJboew/N1QwHTWX3D8AAAA/LwAAAAAAAAABAQUAABgBAACE35bSW6HsPzdUMB01l9w/AAAAPy8AAAAAAAAAAQIFAAAYAQAAhN+W0luh7D83VDAdNZfcPwAAAD8+AAAAAAAAAAEDBQAAGAEAAITfltJboew/N1QwHTWX3D8AAAA/PgAAAAAAAAABBAUAABgBAAB0wlolt4DsPx1BrEIXoNw/AAAAP14AAAAAAAAAAQUFAAAYAQAAJFluenN97D/tGqSN27HcPwAAAD9eAAAAAAAAAAEGBQAAGAEAANjvgc8veuw/BS4oaPmo3D8AAAA/XgAAAAAAAAABBwUAABgBAADY74HPL3rsP3kk5npqrdw/AAAAP14AAAAAAAAAAQgFAAAYAQAA2O+Bzy967D/tGqSN27HcPwAAAD9eAAAAAAAAAAEJBQAAGAEAABCVM3s+h+w/peEX/oHM3D8AAAA/fQAAAAAAAAABCgUAABgBAACmBW9Rq5LsP0v+3cUuv9w/AAAAP4wAAAAAAAAAAQsFAAAYAQAAhN+W0luh7D+99JvYn8PcPwAAAD+MAAAAAAAAAAEMBQAAGAEAABDuNCmusew/1Qcgs7263D8AAAA/rAAAAAAAAAABDQUAABgBAADwx1yqXsDsP+0apI3bsdw/AAAAP6wAAAAAAAAAAQ4FAAAYAQAAgjiYgMvL7D83VDAdNZfcPwAAAD+sAAAAAAAAAAEPBQAAGAEAALrdSSza2Ow/gY28rI583D8AAAA/ywAAAAAAAAABEAUAABgBAADsIF5YzursP5ugQIesc9w/AAAAP8sAAAAAAAAAAREFAAAYAQAAujZL2kkD7T/1g3q//4DcPwAAAD/LAAAAAAAAAAESBQAAGAEAAN4XwoYjGu0/DZf+mR143D8AAAA/6gAAAAAAAAABEwUAABgBAAAG+Tgz/TDtP/WDer//gNw/AAAAP+oAAAAAAAAAARQFAAAYAQAANDxNX/FC7T9nejjScIXcPwAAAD/qAAAAAAAAAAEVBQAAGAEAAAy012CHVu0/w11yCsSS3D8AAAA/CQEAAAAAAAABFgUAABgBAACA/jq4pHDtP9UHILO9utw/AAAAPwkBAAAAAAAAARcFAAAYAQAAYthiOVV/7T9zuw9JRt7cPwAAAD8JAQAAAAAAAAEYBQAAGAEAAOrmAJCnj+0/QZUHlArw3D8AAAA/KQEAAAAAAAABGQUAABgBAAAkjLI7tpztP+WxzVu34tw/AAAAPykBAAAAAAAAARoFAAAYAQAAJIyyO7ac7T/lsc1bt+LcPwAAAD8pAQAAAAAAAAEbBQAAGAEAACSMsju2nO0/5bHNW7fi3D8AAAA/KQEAAAAAAAABHAUAABgBAAAkjLI7tpztP+WxzVu34tw/AAAAPzgBAAAAAAAAAR0FAAAYAQAAaBKTqhkN4D/X3yD4bkTdPwAAAD8AAAAAAAAAAAEeBQAAGAEAAGgSk6oZDeA/198g+G5E3T8AAAA/HwAAAAAAAAABHwUAABgBAABoEpOqGQ3gP9ffIPhuRN0/AAAAPx8AAAAAAAAAASAFAAAYAQAAaBKTqhkN4D/X3yD4bkTdPwAAAD8fAAAAAAAAAAEhBQAAGAEAAGgSk6oZDeA/198g+G5E3T8AAAA/PgAAAAAAAAABIgUAABgBAABoEpOqGQ3gP9ffIPhuRN0/AAAAPz4AAAAAAAAAASMFAAAYAQAAzD+6VJIG4D9Lrt9PkdLdPwAAAD8+AAAAAAAAAAEkBQAAGAEAACQLRH/wBOA/jX6Vrcbo3T8AAAA/TgAAAAAAAAABJQUAABgBAADWoVfUrAHgP0NFCR5tA94/AAAAP04AAAAAAAAAASYFAAAYAQAADHHWUtL83z/J5XTZ1y/ePwAAAD9tAAAAAAAAAAEnBQAAGAEAAAxx1lLS/N8/NXNcuiRl3j8AAAA/bQAAAAAAAAABKAUAABgBAABwnv38SvbfPy0KhogAlt4/AAAAP30AAAAAAAAAASkFAAAYAQAAJDURUgfz3z/1eqehoNjePwAAAD99AAAAAAAAAAEqBQAAGAEAACQ1EVIH898/u+vIukAb3z8AAAA/jAAAAAAAAAABKwUAABgBAAAkNRFSB/PfP4Nc6tPgXd8/AAAAP5wAAAAAAAAAASwFAAAYAQAAcJ79/Er23z8XpwM4RbLfPwAAAD+cAAAAAAAAAAEtBQAAGAEAANTLJKfD798/ayFnPnTw3z8AAAA/uwAAAAAAAAABLgUAABgBAAAkNRFSB/PfPxpJxCuKGeA/AAAAP7sAAAAAAAAAAS8FAAAYAQAAwAfqp4753z/ODzicMDTgPwAAAD+7AAAAAAAAAAEwBQAAGAEAACxt4f4KAOA/hNarDNdO4D8AAAA/ywAAAAAAAAABMQUAABgBAAB+1s2pTgPgP46rAuHTYuA/AAAAP8sAAAAAAAAAATIFAAAYAQAAJAtEf/AE4D/Qe7g+CXngPwAAAD/aAAAAAAAAAAEzBQAAGAEAAMw/ulSSBuA/Kl/ydlyG4D8AAAA/2gAAAAAAAAABNAUAABgBAABydDAqNAjgP0xHzSV3keA/AAAAP/oAAAAAAAAAATUFAAAYAQAAcnQwKjQI4D+mKgdeyp7gPwAAAD/6AAAAAAAAAAE2BQAAGAEAACQLRH/wBOA/VBwk+nOl4D8AAAA/CQEAAAAAAAABNwUAABgBAAB+1s2pTgPgPwIOQZYdrOA/AAAAPwkBAAAAAAAAATgFAAAYAQAAJAtEf/AE4D88CaAfVq7gPwAAAD8JAQAAAAAAAAE5BQAAGAEAAH7WzalOA+A/PAmgH1au4D8AAAA/CQEAAAAAAAABOgUAABgBAAAsbeH+CgDgP+r6vLv/tOA/AAAAPxkBAAAAAAAAATsFAAAYAQAALG3h/goA4D/q+ry7/7TgPwAAAD8ZAQAAAAAAAAE8BQAAGAEAACxt4f4KAOA/6vq8u/+04D8AAAA/OAEAAAAAAAABPQUAABgBAAAsbeH+CgDgP+r6vLv/tOA/AAAAPzgBAAAAAAAAAT4FAAAYAQAA/pZuXIBo4D+Ul7sHf/vsPwAAAD8AAAAAAAAAAAE/BQAAGAEAAPzvbwrwkuA/8Hr1P9II7T8AAAA/HwAAAAAAAAABQAUAABgBAAD8728K8JLgP/B69T/SCO0/AAAAPx8AAAAAAAAAAUEFAAAYAQAA/O9vCvCS4D/wevU/0gjtPwAAAD8vAAAAAAAAAAFCBQAAGAEAAPzvbwrwkuA/8Hr1P9II7T8AAAA/LwAAAAAAAAABQwUAABgBAAAGUg2KCo7gPyri1GvjT+0/AAAAPz4AAAAAAAAAAUQFAAAYAQAAuOgg38aK4D8CkSOLpHXtPwAAAD8+AAAAAAAAAAFFBQAAGAEAAHTh0bOdguA/LE5VDryU7T8AAAA/XgAAAAAAAAABRgUAABgBAAD0NNHcZW3gP3bzYUDuvu0/AAAAP14AAAAAAAAAAUcFAAAYAQAA9DTR3GVt4D9282FA7r7tPwAAAD9eAAAAAAAAAAFIBQAAGAEAAPQ00dxlbeA/dvNhQO6+7T8AAAA/XgAAAAAAAAABSQUAABgBAAD0NNHcZW3gP3bzYUDuvu0/AAAAP30AAAAAAAAAAUoFAAAYAQAAIHoaUzG+xT+eAJI5o8rsPwAAAD8AAAAAAAAAAAFLBQAAGAEAACB6GlMxvsU/ngCSOaPK7D8AAAA/EAAAAAAAAAABTAUAABgBAAAgehpTMb7FP54Akjmjyuw/AAAAPxAAAAAAAAAAAU0FAAAYAQAAIHoaUzG+xT96hDctYQTtPwAAAD8vAAAAAAAAAAFOBQAAGAEAAMBM86i4xMU/bEYKJ0Ah7T8AAAA/LwAAAAAAAAABTwUAABgBAABYH8z+P8vFP+YRHw6uOe0/AAAAPy8AAAAAAAAAAVAFAAAYAQAAmMR9qk7YxT8Qz1CRxVjtPwAAAD9OAAAAAAAAAAFRBQAAGAEAAJjEfapO2MU/yJXEAWxz7T8AAAA/TgAAAAAAAAABUgUAABgBAAAID+EBbPLFP/JS9oSDku0/AAAAP04AAAAAAAAAAVMFAAAYAQAAGCwdrxATxj9282FA7r7tPwAAAD9eAAAAAAAAAAFUBQAAGAEAADBJWVy1M8Y/wJhuciDp7T8AAAA/bQAAAAAAAAABVQUAABgBAACgk7yz0k3GP5hHvZHhDu4/AAAAP20AAAAAAAAAAVYFAAAYAQAAeAtHtWhhxj9w9guxojTuPwAAAD99AAAAAAAAAAFXBQAAGAEAACj7W7iUiMY/XrjeqoFR7j8AAAA/fQAAAAAAAAABWAUAABgBAAAAc+a5KpzGP/przkAKde4/AAAAP5wAAAAAAAAAAVkFAAAYAQAAAHPmuSqcxj9eJF9NWpbuPwAAAD+cAAAAAAAAAAFaBQAAGAEAAABz5rkqnMY/iuGQ0HG17j8AAAA/rAAAAAAAAAABWwUAABgBAAAAc+a5KpzGP8yxRi6ny+4/AAAAP6wAAAAAAAAAAVwFAAAYAQAANBiYZTmpxj+aiz55a93uPwAAAD+7AAAAAAAAAAFdBQAAGAEAAJhFvw+yosY/unMZKIbo7j8AAAA/uwAAAAAAAAABXgUAABgBAACYRb8PsqLGP8RIcPyC/O4/AAAAP9sAAAAAAAAAAV8FAAAYAQAAXKANZKOVxj/kMEurnQfvPwAAAD/bAAAAAAAAAAFgBQAAGAEAAMTNNA4cj8Y/QBSF4/AU7z8AAAA/2wAAAAAAAAABYQUAABgBAAAo+1u4lIjGP9TyHaV8JO8/AAAAP/oAAAAAAAAAAWIFAAAYAQAAhCiDYg2Cxj/02vhTly/vPwAAAD/6AAAAAAAAAAFjBQAAGAEAAOxVqgyGe8Y//q9PKJRD7z8AAAA/+gAAAAAAAAABZAUAABgBAADsVaoMhnvGP+Scy012TO8/AAAAPxkBAAAAAAAAAWUFAAAYAQAAAMHjXUtHxj/OiUdzWFXvPwAAAD8ZAQAAAAAAAAFmBQAAGAEAAADB411LR8Y/zolHc1hV7z8AAAA/GQEAAAAAAAABZwUAABgBAAAAweNdS0fGP86JR3NYVe8/AAAAPykBAAAAAAAAAWgFAAAYAQAAAMHjXUtHxj/OiUdzWFXvPwAAAD8pAQAAAAAAAAFpBQAAGAEAAJIHqjLtc+A/IuV+3JfF7T8AAAA/AAAAAAAAAAABagUAABgBAACSB6oy7XPgPyLlftyXxe0/AAAAPxAAAAAAAAAAAWsFAAAYAQAAkgeqMu1z4D8i5X7cl8XtPwAAAD8QAAAAAAAAAAFsBQAAGAEAAJIHqjLtc+A/IuV+3JfF7T8AAAA/HwAAAAAAAAABbQUAABgBAACSB6oy7XPgPyLlftyXxe0/AAAAPx8AAAAAAAAAAW4FAAAYAQAAkgeqMu1z4D8i5X7cl8XtPwAAAD8fAAAAAAAAAAFvBQAAGAEAAJIHqjLtc+A/IuV+3JfF7T8AAAA/HwAAAAAAAAABcAUAABgBAACSB6oy7XPgPyLlftyXxe0/AAAAPz4AAAAAAAAAAXEFAAAYAQAAroaDX6yP4D88ZINZjgHuPwAAAD9eAAAAAAAAAAFyBQAAGAEAAFS7+TROkeA/6lWg9TcI7j8AAAA/XgAAAAAAAAABcwUAABgBAACkJObfkZTgP9JCHBsaEe4/AAAAP14AAAAAAAAAAXQFAAAYAQAASllctTOW4D8uJlZTbR7uPwAAAD99AAAAAAAAAAF1BQAAGAEAAED3vjUZm+A/FBPSeE8n7j8AAAA/fQAAAAAAAAABdgUAABgBAACOYKvgXJ7gP/r/TZ4xMO4/AAAAP30AAAAAAAAAAXcFAAAYAQAANpUhtv6f4D+o8Wo62zbuPwAAAD+NAAAAAAAAAAF4BQAAGAEAAOgrNQu7nOA/kN7mX70/7j8AAAA/jQAAAAAAAAABeQUAABgBAADoKzULu5zgP8rZRen1Qe4/AAAAP40AAAAAAAAAAXoFAAAYAQAAmMJIYHeZ4D94y2KFn0juPwAAAD+sAAAAAAAAAAF7BQAAGAEAAJjCSGB3meA/eMtihZ9I7j8AAAA/rAAAAAAAAAABfAUAABgBAACYwkhgd5ngPyS9fyFJT+4/AAAAP6wAAAAAAAAAAX0FAAAYAQAAQPe+NRmb4D8kvX8hSU/uPwAAAD/LAAAAAAAAAAF+BQAAGAEAAED3vjUZm+A/JL1/IUlP7j8AAAA/ywAAAAAAAAABfwUAABgBAABA9741GZvgP5izPTS6U+4/AAAAP8sAAAAAAAAAAYAFAAAYAQAAQPe+NRmb4D+Ysz00ulPuPwAAAD/LAAAAAAAAAAGBBQAAGAEAAED3vjUZm+A/mLM9NLpT7j8AAAA/ywAAAAAAAAABggUAABgBAABA9741GZvgP5izPTS6U+4/AAAAP8sAAAAAAAAAAYMFAAAYAQAAQPe+NRmb4D+Ysz00ulPuPwAAAD/qAAAAAAAAAAGEBQAAGAEAAED3vjUZm+A/mLM9NLpT7j8AAAA/6gAAAAAAAAABhQUAABgBAABA9741GZvgP5izPTS6U+4/AAAAP+oAAAAAAAAAAYYFAAAYAQAAQPe+NRmb4D+Ysz00ulPuPwAAAD/qAAAAAAAAAAGHBQAAGAEAAED3vjUZm+A/mLM9NLpT7j8AAAA/6gAAAAAAAAABiAUAABgBAAAcRitYPDvKP0AlIkyRBuI/AAAAPwAAAAAAAAAAAYkFAAAYAQAAHEYrWDw7yj9AJSJMkQbiPwAAAD8fAAAAAAAAAAGKBQAAGAEAABxGK1g8O8o/QCUiTJEG4j8AAAA/HwAAAAAAAAABiwUAABgBAACcX8243crKP5wIXITkE+I/AAAAPx8AAAAAAAAAAYwFAAAYAQAANOSoakQmyz/UA7sNHRbiPwAAAD8+AAAAAAAAAAGNBQAAGAEAAGQ7XXIyiMs/1AO7DR0W4j8AAAA/PgAAAAAAAAABjgUAABgBAABg7V/OEd3LP9QDuw0dFuI/AAAAPz4AAAAAAAAAAY8FAAAYAQAAIPqwfuIkzD+cCFyE5BPiPwAAAD9OAAAAAAAAAAGQBQAAGAEAAHzZ2oQ6c8w/KBKecXMP4j8AAAA/TgAAAAAAAAABkQUAABgBAACgE1Pfg7TMP0AlIkyRBuI/AAAAP14AAAAAAAAAAZIFAAAYAQAA+PJ85dsCzT+SMwWw5//hPwAAAD99AAAAAAAAAAGTBQAAGAEAAIBaHOqdPc0/5kHoEz754T8AAAA/fQAAAAAAAAABlAUAABgBAAAIwrvuX3jNP+ZB6BM++eE/AAAAP30AAAAAAAAAAZUFAAAYAQAAZKHl9LfGzT9aOKYmr/3hPwAAAD+NAAAAAAAAAAGWBQAAGAEAAITbXU8BCM4/BirDwlgE4j8AAAA/jQAAAAAAAAABlwUAABgBAACkFdapSknOP3oggdXJCOI/AAAAP5wAAAAAAAAAAZgFAAAYAQAABPX/r6KXzj+0G+BeAgviPwAAAD+cAAAAAAAAAAGZBQAAGAEAAGDUKbb65c4/eiCB1ckI4j8AAAA/uwAAAAAAAAABmgUAABgBAAAk4Xpmyy3PP7Qb4F4CC+I/AAAAP7sAAAAAAAAAAZsFAAAYAQAARBvzwBRvzz/uFj/oOg3iPwAAAD+7AAAAAAAAAAGcBQAAGAEAAGhVaxtesM8/tBvgXgIL4j8AAAA/2wAAAAAAAAABnQUAABgBAADovAogIOvPP5wIXITkE+I/AAAAP9sAAAAAAAAAAZ4FAAAYAQAA1uQtaHgZ0D+cCFyE5BPiPwAAAD/bAAAAAAAAAAGfBQAAGAEAADRrVsBgPdA/Yg39+qsR4j8AAAA/+QAAAAAAAAABoAUAABgBAAA0xFdu0GfQPygSnnFzD+I/AAAAP/kAAAAAAAAAAaEFAAAYAQAA9nencDGF0D8oEp5xcw/iPwAAAD/5AAAAAAAAAAGiBQAAGAEAAAaV4x3WpdA/nAhchOQT4j8AAAA/GAEAAAAAAAABowUAABgBAAAC7uTLRdDQP0j6eCCOGuI/AAAAPxgBAAAAAAAAAaQFAAAYAQAATrDSJPn90D/265W8NyHiPwAAAD8YAQAAAAAAAAGlBQAAGAEAAP6f5yclJdE/pN2yWOEn4j8AAAA/NwEAAAAAAAABpgUAABgBAABIYtWA2FLRP8TFjQf8MuI/AAAAPzcBAAAAAAAAAacFAAAYAQAAWH8RLn1z0T/ExY0H/DLiPwAAAD83AQAAAAAAAAGoBQAAGAEAALgFOoZll9E/UM/P9Iou4j8AAAA/RwEAAAAAAAABqQUAABgBAABo9U6Jkb7RP8TFjQf8MuI/AAAAP0cBAAAAAAAAAaoFAAAYAQAAyHt34Xni0T+Kyi5+wzDiPwAAAD9mAQAAAAAAAAGrBQAAGAEAABI+ZTotENI/pN2yWOEn4j8AAAA/ZgEAAAAAAAABrAUAABgBAAAOl2bonDrSP7zwNjP/HuI/AAAAP2YBAAAAAAAAAa0FAAAYAQAADvBnlgxl0j9iDf36qxHiPwAAAD+GAQAAAAAAAAGuBQAAGAEAAApJaUR8j9I/QCUiTJEG4j8AAAA/hgEAAAAAAAABrwUAABgBAACkdENIc8DSP1o4piav/eE/AAAAP4YBAAAAAAAAAbAFAAAYAQAA2nL2ofH30j+sRomKBffhPwAAAD+lAQAAAAAAAAGxBQAAGAEAAHSe0KXoKNM/xFkNZSPu4T8AAAA/pQEAAAAAAAABsgUAABgBAADAYL7+m1bTP4pertvq6+E/AAAAP6UBAAAAAAAAAbMFAAAYAQAAcFDTAch90z9QY09SsunhPwAAAD+0AQAAAAAAAAG0BQAAGAEAABxA6AT0pNM/il6u2+rr4T8AAAA/tAEAAAAAAAABtQUAABgBAADML/0HIMzTP8RZDWUj7uE/AAAAP9QBAAAAAAAAAbYFAAAYAQAAyIj+tY/20z/EWQ1lI+7hPwAAAD/UAQAAAAAAAAG3BQAAGAEAALIdxWTKKtQ/FmjwyHnn4T8AAAA/1AEAAAAAAAABuAUAABgBAABKSZ9owVvUPy57dKOX3uE/AAAAP/MBAAAAAAAAAbkFAAAYAQAAqM/HwKl/1D+6hLaQJtrhPwAAAD/zAQAAAAAAAAG6BQAAGAEAAPSRtRldrdQ/SI74fbXV4T8AAAA/8wEAAAAAAAABuwUAABgBAACSvY8dVN7UP4KJVwfu1+E/AAAAPwMCAAAAAAAAAbwFAAAYAQAAeFJWzI4S1T/0fxUaX9zhPwAAAD8DAgAAAAAAAAG9BQAAGAEAALJQCSYNStU/onEytgjj4T8AAAA/IgIAAAAAAAABvgUAABgBAABGfOMpBHvVPxZo8Mh55+E/AAAAPyICAAAAAAAAAb8FAAAYAQAAkj7Rgreo1T/EWQ1lI+7hPwAAAD8xAgAAAAAAAAHABQAAGAEAAJKX0jAn09U/OFDLd5Ty4T8AAAA/MQIAAAAAAAABwQUAABgBAADeWcCJ2gDWP6xGiYoF9+E/AAAAP0ECAAAAAAAAAcIFAAAYAQAAFFhz41g41j+sRomKBffhPwAAAD9BAgAAAAAAAAHDBQAAGAEAAF4aYTwMZtY//lRs7lvw4T8AAAA/YAIAAAAAAAABxAUAABgBAACq3E6Vv5PWP4pertvq6+E/AAAAP2ACAAAAAAAAAcUFAAAYAQAAqjVQQy++1j/+VGzuW/DhPwAAAD9wAgAAAAAAAAHGBQAAGAEAAKaOUfGe6NY//lRs7lvw4T8AAAA/cAIAAAAAAAABxwUAABgBAADyUD9KUhbXP6xGiYoF9+E/AAAAP4ACAAAAAAAAAcgFAAAYAQAAinwZTklH1z/MLmQ5IALiPwAAAD+AAgAAAAAAAAHJBQAAGAEAADZsLlF1btc/Yg39+qsR4j8AAAA/nwIAAAAAAAABygUAABgBAAAiAfX/r6LXP9QDuw0dFuI/AAAAP58CAAAAAAAAAcsFAAAYAQAAzvAJA9zJ1z+88DYz/x7iPwAAAD+fAgAAAAAAAAHMBQAAGAEAAH7gHgYI8dc/auJTz6gl4j8AAAA/rgIAAAAAAAABzQUAABgBAAB6OSC0dxvYPzDn9EVwI+I/AAAAP64CAAAAAAAAAc4FAAAYAQAAAKG/uDlW2D+88DYz/x7iPwAAAD/OAgAAAAAAAAHPBQAAGAEAAExjrRHtg9g/gvXXqcYc4j8AAAA/zgIAAAAAAAAB0AUAABgBAAA2+HPAJ7jYP4L116nGHOI/AAAAP84CAAAAAAAAAdEFAAAYAQAAMlF1bpfi2D+C9depxhziPwAAAD/tAgAAAAAAAAHSBQAAGAEAAC6qdhwHDdk/vPA2M/8e4j8AAAA/7QIAAAAAAAAB0wUAABgBAADG1VAg/j3ZP/brlbw3IeI/AAAAP+0CAAAAAAAAAdQFAAAYAQAAEpg+ebFr2T/UA7sNHRbiPwAAAD8LAwAAAAAAAAHVBQAAGAEAAA7xPychltk/nAhchOQT4j8AAAA/CwMAAAAAAAAB1gUAABgBAABasy2A1MPZP9QDuw0dFuI/AAAAPwsDAAAAAAAAAdcFAAAYAQAApnUb2Yfx2T/UA7sNHRbiPwAAAD8bAwAAAAAAAAHYBQAAGAEAAFZlMNyzGNo/KBKecXMP4j8AAAA/GwMAAAAAAAAB2QUAABgBAACeJx41Z0baP3oggdXJCOI/AAAAPzoDAAAAAAAAAdoFAAAYAQAAmoAf49Zw2j+SMwWw5//hPwAAAD86AwAAAAAAAAHbBQAAGAEAADas+ebNodo/ID1HnXb74T8AAAA/OgMAAAAAAAAB3AUAABgBAADU19PqxNLaP1o4piav/eE/AAAAP1kDAAAAAAAAAd0FAAAYAQAAaAOu7rsD2z/mQegTPvnhPwAAAD9ZAwAAAAAAAAHeBQAAGAEAAMyJ1kakJ9s/WjimJq/94T8AAAA/WQMAAAAAAAAB3wUAABgBAADI4tf0E1LbP1o4piav/eE/AAAAP2kDAAAAAAAAAeAFAAAYAQAAyDvZooN82z9AJSJMkQbiPwAAAD9pAwAAAAAAAAHhBQAAGAEAABD+xvs2qts/tBvgXgIL4j8AAAA/iAMAAAAAAAAB4gUAABgBAABcwLRU6tfbPwYqw8JYBOI/AAAAP4gDAAAAAAAAAeMFAAAYAQAAkL5nrmgP3D8GKsPCWATiPwAAAD+YAwAAAAAAAAHkBQAAGAEAAHxTLl2jQ9w/WjimJq/94T8AAAA/mAMAAAAAAAAB5QUAABgBAAAUfwhhmnTcP3oggdXJCOI/AAAAP6cDAAAAAAAAAeYFAAAYAQAATH27uhis3D8O/xmXVRjiPwAAAD+nAwAAAAAAAAHnBQAAGAEAAIB7bhSX49w/MOf0RXAj4j8AAAA/xwMAAAAAAAAB6AUAABgBAABsEDXD0RfdP/7A7JA0NeI/AAAAP8cDAAAAAAAAAekFAAAYAQAAaGk2cUFC3T8gqcc/T0DiPwAAAD/HAwAAAAAAAAHqBQAAGAEAAHiGch7mYt0/fIwBeKJN4j8AAAA/5gMAAAAAAAAB6wUAABgBAAB4hnIe5mLdP3yMAXiiTeI/AAAAP+YDAAAAAAAAAewFAAAYAQAAeIZyHuZi3T98jAF4ok3iPwAAAD/mAwAAAAAAAAHtBQAAGAEAAHiGch7mYt0/fIwBeKJN4j8AAAA/9gMAAAAAAAAB7gUAABgBAABUUhDAgurGP2S9/oQOJeM/AAAAPwAAAAAAAAAAAe8FAAAYAQAAVFIQwILqxj9kvf6EDiXjPwAAAD8QAAAAAAAAAAHwBQAAGAEAAFRSEMCC6sY/ZL3+hA4l4z8AAAA/EAAAAAAAAAAB8QUAABgBAACcxgB1FW3HP15UKFPqVeM/AAAAPyAAAAAAAAAAAfIFAAAYAQAANEvcJnzIxz9kKX8n52njPwAAAD8gAAAAAAAAAAHzBQAAGAEAAAR1aYTxMMg/yuEPNDeL4z8AAAA/PwAAAAAAAAAB9AUAABgBAABwcc837p/IP17AqPXCmuM/AAAAPz8AAAAAAAAAAfUFAAAYAQAAgEAOQXIVyT+gkF5T+LDjPwAAAD9PAAAAAAAAAAH2BQAAGAEAALCXwkhgd8k/PERO6YDU4z8AAAA/TwAAAAAAAAAB9wUAABgBAAD4C7P98vnJPy4GIeNf8eM/AAAAP08AAAAAAAAAAfgFAAAYAQAAeCVVXpSJyj+QvrHvrxLkPwAAAD9uAAAAAAAAAAH5BQAAGAEAAPQ+9741Gcs/3GO+IeI85D8AAAA/bgAAAAAAAAAB+gUAABgBAAAUK3J1Xq/LP+wNbMrbZOQ/AAAAP30AAAAAAAAAAfsFAAAYAQAAkEQU1v8+zD/+txlz1YzkPwAAAD99AAAAAAAAAAH8BQAAGAEAALAwj4wo1cw/7nnsbLSp5D8AAAA/jQAAAAAAAAAB/QUAABgBAACQd1iXQl7NP6JAYN1axOQ/AAAAP40AAAAAAAAAAf4FAAAYAQAArGPTTWv0zT9aB9RNAd/kPwAAAD+sAAAAAAAAAAH/BQAAGAEAAMxPTgSUis4/gsQF0Rj+5D8AAAA/rAAAAAAAAAABAAYAABgBAACslhcPrhPPP1Ke/RvdD+U/AAAAP6wAAAAAAAAAAQEGAAAYAQAAuGVWGDKJzz9cc1Tw2SPlPwAAAD/MAAAAAAAAAAECBgAAGAEAAChivMsu+M8/SjUn6rhA5T8AAAA/zAAAAAAAAAABAwYAABgBAAD8xaQUUjDQPxoPHzV9UuU/AAAAP8wAAAAAAAAAAQQGAAAYAQAAzpYwxFdu0D9c39SSsmjlPwAAAD/rAAAAAAAAAAEFBgAAGAEAAAaV4x3WpdA/KLnM3XZ65T8AAAA/6wAAAAAAAAABBgYAABgBAAA+k5Z3VN3QP76XZZ8CiuU/AAAAP+sAAAAAAAAAAQcGAAAYAQAAOuyXJcQH0T8AaBv9N6DlPwAAAD/6AAAAAAAAAAEIBgAAGAEAACKBXtT+O9E/lka0vsOv5T8AAAA/+gAAAAAAAAABCQYAABgBAAAMFiWDOXDRPxISyaUxyOU/AAAAPxoBAAAAAAAAAQoGAAAYAQAALFCd3YKx0T8c5x96LtzlPwAAAD8aAQAAAAAAAAELBgAAGAEAALS3POJE7NE/sMW4O7rr5T8AAAA/GgEAAAAAAAABDAYAABgBAAA4H9zmBifSP0SkUf1F++U/AAAAPzkBAAAAAAAAAQ0GAAAYAQAA0kq26v1X0j9MeajRQg/mPwAAAD85AQAAAAAAAAEOBgAAGAEAAG52kO70iNI/NGYk9yQY5j8AAAA/OQEAAAAAAAABDwYAABgBAAC6OH5HqLbSP8hEvbiwJ+Y/AAAAP1gBAAAAAAAAARAGAAAYAQAAPqAdTGrx0j8iKPfwAzXmPwAAAD9YAQAAAAAAAAERBgAAGAEAADr5HvrZG9M/8gHvO8hG5j8AAAA/WAEAAAAAAAABEgYAABgBAACEuwxTjUnTP4jgh/1TVuY/AAAAP3cBAAAAAAAAARMGAAAYAQAA0H36q0B30z/kw8E1p2PmPwAAAD93AQAAAAAAAAEUBgAAGAEAAIBtD69sntM/eKJa9zJz5j8AAAA/dwEAAAAAAAABFQYAABgBAAAuXSSymMXTPwyB87i+guY/AAAAP4cBAAAAAAAAARYGAAAYAQAA3Ew5tcTs0z/CR2cpZZ3mPwAAAD+HAQAAAAAAAAEXBgAAGAEAADrTYQ2tENQ/JAD4NbW+5j8AAAA/pgEAAAAAAAABGAYAABgBAAD+hrEPDi7UP9rGa6Zb2eY/AAAAP6YBAAAAAAAAARkGAAAYAQAASkmfaMFb1D8mbHjYjQPnPwAAAD+mAQAAAAAAAAEaBgAAGAEAAKjPx8Cpf9Q/UCmqW6Ui5z8AAAA/tgEAAAAAAAABGwYAABgBAAAMVvAYkqPUPz7rfFWEP+c/AAAAP7YBAAAAAAAAARwGAAAYAQAAukUFHL7K1D+CuzKzuVXnPwAAAD/VAQAAAAAAAAEdBgAAGAEAABjMLXSm7tQ/xIvoEO9r5z8AAAA/1QEAAAAAAAABHgYAABgBAADIu0J30hXVP7RNuwrOiOc/AAAAP+UBAAAAAAAAAR8GAAAYAQAAJkJrz7o51T+kD44EraXnPwAAAD/lAQAAAAAAAAEgBgAAGAEAANYxgNLmYNU/zsy/h8TE5z8AAAA/9AEAAAAAAAABIQYAABgBAAA0uKgqz4TVP2qArx1N6Oc/AAAAP/QBAAAAAAAAASIGAAAYAQAA5Ke9Lfur1T8INJ+z1QvoPwAAAD8UAgAAAAAAAAEjBgAAGAEAAKRbDTBcydU/pOeOSV4v6D8AAAA/FAIAAAAAAAABJAYAABgBAAAI4jWIRO3VP9CkwMx1Tug/AAAAPxQCAAAAAAAAASUGAAAYAQAAstFKi3AU1j9sWLBi/nHoPwAAAD8zAgAAAAAAAAEmBgAAGAEAAGLBX46cO9Y/Cgyg+IaV6D8AAAA/MwIAAAAAAAABJwYAABgBAACYvxLoGnPWP/rNcvJlsug/AAAAPzMCAAAAAAAAASgGAAAYAQAAbJCelyCx1j92mYfZ08roPwAAAD9SAgAAAAAAAAEpBgAAGAEAAPb3PZzi69Y/fm7erdDe6D8AAAA/UgIAAAAAAAABKgYAABgBAACKIxig2RzXP9pRGOYj7Og/AAAAP1ICAAAAAAAAASsGAAAYAQAAOhMtowVE1z/iJm+6IADpPwAAAD9iAgAAAAAAAAEsBgAAGAEAAJyZVfvtZ9c/JPckGFYW6T8AAAA/YgIAAAAAAAABLQYAABgBAACqtpGokojXP/TQHGMaKOk/AAAAP4ECAAAAAAAAAS4GAAAYAQAAvNPNVTep1z/8pXM3FzzpPwAAAD+BAgAAAAAAAAEvBgAAGAEAAB5a9q0fzdc/BHvKCxRQ6T8AAAA/gQIAAAAAAAABMAYAABgBAAAas/dbj/fXPyRjpbouW+k/AAAAP6ACAAAAAAAAATEGAAAYAQAALNAzCTQY2D+ARt/ygWjpPwAAAD+gAgAAAAAAAAEyBgAAGAEAAAChv7g5Vtg/Ljj8jitv6T8AAAA/oAIAAAAAAAABMwYAABgBAADArRBpCp7YP6oDEXaZh+k/AAAAP8ACAAAAAAAAATQGAAAYAQAAziNOxB7p2D/s08bTzp3pPwAAAD/AAgAAAAAAAAE1BgAAGAEAAO5dxh5oKtk/FpH4Vua86T8AAAA/wAIAAAAAAAABNgYAABgBAADY8ozNol7ZPwZTy1DF2ek/AAAAP98CAAAAAAAAATcGAAAYAQAAOnm1JYuC2T+8GT/Ba/TpPwAAAD/fAgAAAAAAAAE4BgAAGAEAAJr/3X1zptk//un0HqEK6j8AAAA/3wIAAAAAAAABOQYAABgBAACUWN8r49DZP7SwaI9HJeo/AAAAP+4CAAAAAAAAAToGAAAYAQAAfu2l2h0F2j/gbZoSX0TqPwAAAD/uAgAAAAAAAAE7BgAAGAEAAARVRd/fP9o/XDmv+cxc6j8AAAA/DgMAAAAAAAABPAYAABgBAADYJdGO5X3aP/AXSLtYbOo/AAAAPw4DAAAAAAAAAT0GAAAYAQAAvrqXPSCy2j8y6P0YjoLqPwAAAD8OAwAAAAAAAAE+BgAAGAEAAFrmcUEX49o/GtV5PnCL6j8AAAA/LQMAAAAAAAABPwYAABgBAACoqF+ayhDbP8bGltoZkuo/AAAAPy0DAAAAAAAAAUAGAAAYAQAA8GpN830+2z/ornGJNJ3qPwAAAD8tAwAAAAAAAAFBBgAAGAEAALAenfXeW9s/fI0KS8Cs6j8AAAA/TAMAAAAAAAABQgYAABgBAAB40uz3P3nbP2J6hnCiteo/AAAAP0wDAAAAAAAAAUMGAAAYAQAAoLNjpBmQ2z/2WB8yLsXqPwAAAD9MAwAAAAAAAAFEBgAAGAEAABD+xvs2qts/jje487nU6j8AAAA/XAMAAAAAAAABRQYAABgBAAAgGwOp28rbP7Afk6LU3+o/AAAAP1wDAAAAAAAAAUYGAAAYAQAANDg/VoDr2z9E/itkYO/qPwAAAD97AwAAAAAAAAFHBgAAGAEAAID6LK8zGdw/NMD+XT8M6z8AAAA/ewMAAAAAAAABSAYAABgBAAAEYsyz9VPcP7CLE0WtJOs/AAAAP3sDAAAAAAAAAUkGAAAYAQAAPGB/DXSL3D/YSEXIxEPrPwAAAD+aAwAAAAAAAAFKBgAAGAEAANSLWRFrvNw/AgZ3S9xi6z8AAAA/mgMAAAAAAAABSwYAABgBAABwtzMVYu3cP7rM6ruCfes/AAAAP5oDAAAAAAAAAUwGAAAYAQAAHKdIGI4U3T+ojr21YZrrPwAAAD+6AwAAAAAAAAFNBgAAGAEAAHwtcXB2ON0/7F5zE5ew6z8AAAA/ugMAAAAAAAABTgYAABgBAADwd9THk1LdP7o4a15bwus/AAAAP7oDAAAAAAAAAU8GAAAYAQAAyO9eySlm3T8UHKWWrs/rPwAAAD/JAwAAAAAAAAFQBgAAGAEAALQrJMr0b90/FByllq7P6z8AAAA/yQMAAAAAAAABUQYAABgBAAC0KyTK9G/dPxQcpZauz+s/AAAAP8kDAAAAAAAAAVIGAAAYAQAAtCskyvRv3T8UHKWWrs/rPwAAAD/oAwAAAAAAAAFTBgAAGAEAALQrJMr0b90/FByllq7P6z8AAAA/6AMAAAAAAAABVAYAABgBAABo1PxemBjCP348AwIFYeM/AAAAPwAAAAAAAAAAAVUGAAAYAQAAaNT8XpgYwj9+PAMCBWHjPwAAAD8fAAAAAAAAAAFWBgAAGAEAAGjU/F6YGMI/fjwDAgVh4z8AAAA/HwAAAAAAAAABVwYAABgBAABo1PxemBjCP348AwIFYeM/AAAAPy8AAAAAAAAAAVgGAAAYAQAAaNT8XpgYwj9+PAMCBWHjPwAAAD8vAAAAAAAAAAFZBgAAGAEAAGjU/F6YGMI/fjwDAgVh4z8AAAA/LwAAAAAAAAABWgYAABgBAABo1PxemBjCP348AwIFYeM/AAAAPy8AAAAAAAAAAVsGAAAYAQAAaNT8XpgYwj9+PAMCBWHjPwAAAD8/AAAAAAAAAAFcBgAAGAEAAGjU/F6YGMI/fjwDAgVh4z8AAAA/PwAAAAAAAAABXQYAABgBAAAUxBFixD/CP36og6TdpeM/AAAAP20AAAAAAAAAAV4GAAAYAQAA7DucY1pTwj/6c5iLS77jPwAAAD9tAAAAAAAAAAFfBgAAGAEAACjhTQ9pYMI/dj+tcrnW4z8AAAA/fQAAAAAAAAABYAYAABgBAABghv+6d23CP7oPY9Du7OM/AAAAP30AAAAAAAAAAWEGAAAYAQAAOP6JvA2Bwj9w1tZAlQfkPwAAAD+cAAAAAAAAAAFiBgAAGAEAANDQYhKVh8I/YJipOnQk5D8AAAA/nAAAAAAAAAABYwYAABgBAACoSO0TK5vCP8JQOkfEReQ/AAAAP5wAAAAAAAAAAWQGAAAYAQAASBvGabKhwj8oCctTFGfkPwAAAD+8AAAAAAAAAAFlBgAAGAEAAFg4AhdXwsI/pNTfOoJ/5D8AAAA/vAAAAAAAAAABZgYAABgBAAD4Ctts3sjCPwaNcEfSoOQ/AAAAP7wAAAAAAAAAAWcGAAAYAQAAaFU+xPviwj+iQGDdWsTkPwAAAD/bAAAAAAAAAAFoBgAAGAEAAAQoFxqD6cI/eu+u/Bvq5D8AAAA/2wAAAAAAAAABaQYAABgBAADcn6EbGf3CP8aUuy5OFOU/AAAAP9sAAAAAAAAAAWoGAAAYAQAAUOoEczYXwz8QOshggD7lPwAAAD/qAAAAAAAAAAFrBgAAGAEAAMg0aMpTMcM/Ovf545dd5T8AAAA/6gAAAAAAAAABbAYAABgBAAA8f8shcUvDP9iq6XkggeU/AAAAPwoBAAAAAAAAAW0GAAAYAQAArMkueY5lwz84Y3qGcKLlPwAAAD8KAQAAAAAAAAFuBgAAGAEAAIhBuXokecM/hgiHuKLM5T8AAAA/GQEAAAAAAAABbwYAABgBAABguUN8uozDP1631ddj8uU/AAAAPxkBAAAAAAAAAXAGAAAYAQAA/Isc0kGTwz/6asVt7BXmPwAAAD8pAQAAAAAAAAFxBgAAGAEAADgxzn1QoMM/XCNWejw35j8AAAA/KQEAAAAAAAABcgYAABgBAADUA6fT16bDP07lKHQbVOY/AAAAPzkBAAAAAAAAAXMGAAAYAQAAbNZ/KV+twz94olr3MnPmPwAAAD85AQAAAAAAAAF0BgAAGAEAABCpWH/ms8M/oF+MekqS5j8AAAA/WAEAAAAAAAABdQYAABgBAAAQqVh/5rPDP5AhX3Qpr+Y/AAAAP1gBAAAAAAAAAXYGAAAYAQAAbNZ/KV+twz8M7XNbl8fmPwAAAD9nAQAAAAAAAAF3BgAAGAEAANQDp9PXpsM/Tr0puczd5j8AAAA/ZwEAAAAAAAABeAYAABgBAACYXvUnyZnDP1iSgI3J8eY/AAAAP3cBAAAAAAAAAXkGAAAYAQAAODHOfVCgwz9iZ9dhxgXnPwAAAD93AQAAAAAAAAF6BgAAGAEAADgxzn1QoMM/ojeNv/sb5z8AAAA/lgEAAAAAAAABewYAABgBAABs1n8pX63DP8z0vkITO+c/AAAAP5YBAAAAAAAAAXwGAAAYAQAAEKlYf+azwz/2sfDFKlrnPwAAAD+WAQAAAAAAAAF9BgAAGAEAAKh7MdVtusM/cn0FrZhy5z8AAAA/tgEAAAAAAAABfgYAABgBAADkIOOAfMfDP2A/2KZ3j+c/AAAAP7YBAAAAAAAAAX8GAAAYAQAAgPO71gPOwz+s5OTYqbnnPwAAAD+2AQAAAAAAAAGABgAAGAEAAFhrRtiZ4cM/SpjUbjLd5z8AAAA/1QEAAAAAAAABgQYAABgBAACUEPiDqO7DPwBfSN/Y9+c/AAAAP9UBAAAAAAAAAYIGAAAYAQAAMOPQ2S/1wz8oHHpi8BboPwAAAD/VAQAAAAAAAAGDBgAAGAEAAMy1qS+3+8M/jNQKb0A46D8AAAA/5AEAAAAAAAABhAYAABgBAAAw49DZL/XDP36W3WgfVeg/AAAAP+QBAAAAAAAAAYUGAAAYAQAACFtb28UIxD/IO+qaUX/oPwAAAD8EAgAAAAAAAAGGBgAAGAEAAAhbW9vFCMQ/nuo4uhKl6D8AAAA/BAIAAAAAAAABhwYAABgBAAAIW1vbxQjEP3aZh9nTyug/AAAAPwQCAAAAAAAAAYgGAAAYAQAAbIiChT4CxD/aURjmI+zoPwAAAD8jAgAAAAAAAAGJBgAAGAEAAMy1qS+3+8M/BA9KaTsL6T8AAAA/IwIAAAAAAAABigYAABgBAAAw49DZL/XDP7rVvdnhJek/AAAAPyMCAAAAAAAAAYsGAAAYAQAAWGtG2Jnhwz82odLATz7pPwAAAD9CAgAAAAAAAAGMBgAAGAEAABzGlCyL1MM/smznp71W6T8AAAA/QgIAAAAAAAABjQYAABgBAADkIOOAfMfDP2YzWxhkcek/AAAAP0ICAAAAAAAAAY4GAAAYAQAARE4KK/XAwz/CFpVQt37pPwAAAD9SAgAAAAAAAAGPBgAAGAEAANQDp9PXpsM/WPUtEkOO6T8AAAA/UgIAAAAAAAABkAYAABgBAACYXvUnyZnDPybPJV0HoOk/AAAAP3ECAAAAAAAAAZEGAAAYAQAAJBSS0Kt/wz8upHwxBLTpPwAAAD9xAgAAAAAAAAGSBgAAGAEAAIhBuXokecM//H10fMjF6T8AAAA/gQIAAAAAAAABkwYAABgBAADobuAknXLDPx5mTyvj0Ok/AAAAP4ECAAAAAAAAAZQGAAAYAQAATJwHzxVswz96SYljNt7pPwAAAD+QAgAAAAAAAAGVBgAAGAEAABj3VSMHX8M/YDYFiRjn6T8AAAA/kAIAAAAAAAABlgYAABgBAACsyS55jmXDP9Ysw5uJ6+k/AAAAP5ACAAAAAAAAAZcGAAAYAQAATJwHzxVswz9qC1xdFfvpPwAAAD+wAgAAAAAAAAGYBgAAGAEAABj3VSMHX8M/UPjXgvcD6j8AAAA/sAIAAAAAAAABmQYAABgBAAAY91UjB1/DPzblU6jZDOo/AAAAP7ACAAAAAAAAAZoGAAAYAQAA1FGkd/hRwz+UyI3gLBrqPwAAAD/PAgAAAAAAAAGbBgAAGAEAAHQkfc1/WMM/tLBoj0cl6j8AAAA/zwIAAAAAAAABnAYAABgBAACgrPLL6UTDP9aYQz5iMOo/AAAAP88CAAAAAAAAAZ0GAAAYAQAAPH/LIXFLwz9sd9z/7T/qPwAAAD/eAgAAAAAAAAGeBgAAGAEAAKCs8svpRMM/dEwz1OpT6j8AAAA//AIAAAAAAAABnwYAABgBAAD82Rl2Yj7DPwgrzJV2Y+o/AAAAP/wCAAAAAAAAAaAGAAAYAQAAjI+2HkUkwz+2HOkxIGrqPwAAAD/8AgAAAAAAAAGhBgAAGAEAAGQHQSDbN8M/2ATE4Dp16j8AAAA/GwMAAAAAAAABogYAABgBAAD82Rl2Yj7DP0r7gfOreeo/AAAAPxsDAAAAAAAAAaMGAAAYAQAAZAdBINs3wz9s41yixoTqPwAAAD8bAwAAAAAAAAGkBgAAGAEAAGQHQSDbN8M/jMs3UeGP6j8AAAA/OgMAAAAAAAABpQYAABgBAABkB0Eg2zfDPyCq0BJtn+o/AAAAPzoDAAAAAAAAAaYGAAAYAQAA/NkZdmI+wz9CkqvBh6rqPwAAAD86AwAAAAAAAAGnBgAAGAEAAGQHQSDbN8M/Kn8n52mz6j8AAAA/SgMAAAAAAAABqAYAABgBAABkB0Eg2zfDP/ZYHzIuxeo/AAAAP0oDAAAAAAAAAakGAAAYAQAA/NkZdmI+wz8CLnYGK9nqPwAAAD9pAwAAAAAAAAGqBgAAGAEAAPzZGXZiPsM/fvmK7Zjx6j8AAAA/aQMAAAAAAAABqwYAABgBAADINGjKUzHDP/rEn9QGCus/AAAAP2kDAAAAAAAAAawGAAAYAQAAyDRoylMxwz9UqNkMWhfrPwAAAD+IAwAAAAAAAAGtBgAAGAEAAIyPth5FJMM/dpC0u3Qi6z8AAAA/iAMAAAAAAAABrgYAABgBAACMj7YeRSTDP3aQtLt0Ius/AAAAP4gDAAAAAAAAAa8GAAAYAQAAjI+2HkUkwz92kLS7dCLrPwAAAD+oAwAAAAAAAAGwBgAAGAEAAIyPth5FJMM/dpC0u3Qi6z8AAAA/qAMAAAAAAAABsQYAABgBAACQVzTyMG3fP04fzmooG+E/AAAAPwAAAAAAAAAAAbIGAAAYAQAAkFc08jBt3z9OH85qKBvhPwAAAD8fAAAAAAAAAAGzBgAAGAEAAJBXNPIwbd8/Th/Oaigb4T8AAAA/HwAAAAAAAAABtAYAABgBAABsHbyX5yvfP15d+3BJ/uA/AAAAPx8AAAAAAAAAAbUGAAAYAQAAvC2nlLsE3z8CesE49vDgPwAAAD8vAAAAAAAAAAG2BgAAGAEAAKwQa+cW5N4/bpsod2rh4D8AAAA/LwAAAAAAAAABtwYAABgBAABMikKPLsDeP8CpC9vA2uA/AAAAP04AAAAAAAAAAbgGAAAYAQAAKKnL4lSp3j8SuO4+F9TgPwAAAD9OAAAAAAAAAAG5BgAAGAEAABSMjzWwiN4/ZsbRom3N4D8AAAA/TgAAAAAAAAABugYAABgBAAAEb1OIC2jeP7jUtAbExuA/AAAAP20AAAAAAAAAAbsGAAAYAQAApOgqMCNE3j8K45dqGsDgPwAAAD9tAAAAAAAAAAG8BgAAGAEAAJTL7oJ+I94/uNS0BsTG4D8AAAA/fQAAAAAAAAABvQYAABgBAAC8U2SB6A/eP37ZVX2LxOA/AAAAP30AAAAAAAAAAb4GAAAYAQAA5NvZf1L83T/avI+13tHgPwAAAD+MAAAAAAAAAAG/BgAAGAEAACAoin3x3t0/bpsod2rh4D8AAAA/jAAAAAAAAAABwAYAABgBAAAQC07QTL7dP8h+Yq+97uA/AAAAP5wAAAAAAAAAAcEGAAAYAQAAsIQleGSa3T8kYpznEPzgPwAAAD+cAAAAAAAAAAHCBgAAGAEAADw6wiBHgN0/ukA1qZwL4T8AAAA/uwAAAAAAAAABwwYAABgBAAAsHYZzol/dP4gaLfRgHeE/AAAAP7sAAAAAAAAAAcQGAAAYAQAAuNIiHIVF3T+Q74PIXTHhPwAAAD+7AAAAAAAAAAHFBgAAGAEAADDEhMUyNd0/JM4ciulA4T8AAAA/2gAAAAAAAAABxgYAABgBAACQ8atvqy7dP8KBDCByZOE/AAAAP9oAAAAAAAAAAccGAAAYAQAAvHkhbhUb3T94SICQGH/hPwAAAD/aAAAAAAAAAAHIBgAAGAEAADBrgxfDCt0/Lg/0AL+Z4T8AAAA/+gAAAAAAAAAByQYAABgBAABwtzMVYu3cP1jMJYTWuOE/AAAAP/oAAAAAAAAAAcoGAAAYAQAAgHtuFJfj3D+anNvhC8/hPwAAAD/6AAAAAAAAAAHLBgAAGAEAAPhs0L1E09w/UGNPUrLp4T8AAAA/CQEAAAAAAAABzAYAABgBAADAxx4SNsbcPwYqw8JYBOI/AAAAPwkBAAAAAAAAAc0GAAAYAQAAIPVFvK6/3D8w5/RFcCPiPwAAAD8pAQAAAAAAAAHOBgAAGAEAANSLWRFrvNw/rLIJLd474j8AAAA/KQEAAAAAAAABzwYAABgBAAAQMQu9ecncP0pm+cJmX+I/AAAAPykBAAAAAAAAAdAGAAAYAQAAXJr3Z73M3D+sHorPtoDiPwAAAD9IAQAAAAAAAAHRBgAAGAEAAJg/qRPM2dw/tvPgo7OU4j8AAAA/SAEAAAAAAAAB0gYAABgBAADoqJW+D93cPxqscbADtuI/AAAAP0gBAAAAAAAAAdMGAAAYAQAAHE5Hah7q3D+2X2FGjNniPwAAAD9nAQAAAAAAAAHUBgAAGAEAAAyKDGvp89w/jg6wZU3/4j8AAAA/ZwEAAAAAAAAB1QYAABgBAADkAZdsfwfdP7bL4ehkHuM/AAAAP2cBAAAAAAAAAdYGAAAYAQAAvHkhbhUb3T/iiBNsfD3jPwAAAD93AQAAAAAAAAHXBgAAGAEAADDEhMUyNd0/JFnJybFT4z8AAAA/dwEAAAAAAAAB2AYAABgBAACgDugcUE/dP9ofPTpYbuM/AAAAP5YBAAAAAAAAAdkGAAAYAQAABJUQdThz3T8E3W69b43jPwAAAD+WAQAAAAAAAAHaBgAAGAEAALCEJXhkmt0/DLLFkWyh4z8AAAA/lgEAAAAAAAAB2wYAABgBAAD8RhPRF8jdPxKHHGZpteM/AAAAP7UBAAAAAAAAAdwGAAAYAQAAqDYo1EPv3T/6c5iLS77jPwAAAD+1AQAAAAAAAAHdBgAAGAEAAERiAtg6IN4/VlfSw57L4z8AAAA/tQEAAAAAAAAB3gYAABgBAADgjdzbMVHeP5BSMU3XzeM/AAAAP9QBAAAAAAAAAd8GAAAYAQAAxCKjimyF3j+QUjFN183jPwAAAD/UAQAAAAAAAAHgBgAAGAEAAAAhVuTqvN4/VlfSw57L4z8AAAA/1AEAAAAAAAAB4QYAABgBAAA0Hwk+afTeP6hltSf1xOM/AAAAP/QBAAAAAAAAAeIGAAAYAQAAMHgK7Nge3z/CeDkCE7zjPwAAAD/0AQAAAAAAAAHjBgAAGAEAAHw6+ESMTN8/9J5Bt06q4z8AAAA/9AEAAAAAAAAB5AYAABgBAADcwCCddHDfP17AqPXCmuM/AAAAPwMCAAAAAAAAAeUGAAAYAQAAKIMO9iee3z+m+TSFHIDjPwAAAD8DAgAAAAAAAAHmBgAAGAEAANhyI/lTxd8/uDdiiz1j4z8AAAA/IwIAAAAAAAAB5wYAABgBAADoj1+m+OXfP8h1j5FeRuM/AAAAPyMCAAAAAAAAAegGAAAYAQAA1qFX1KwB4D8QrxshuCvjPwAAAD8jAgAAAAAAAAHpBgAAGAEAAMDdHNV3C+A/6PHpnaAM4z8AAAA/QgIAAAAAAAAB6gYAABgBAABUTlir5BbgPzQrdi368eI/AAAAP0ICAAAAAAAAAesGAAAYAQAApLdEViga4D/OcuUgqtDiPwAAAD9CAgAAAAAAAAHsBgAAGAEAAKS3RFYoGuA/1tu7Us6f4j8AAAA/YQIAAAAAAAAB7QYAABgBAACkt0RWKBrgP1I7UJdjc+I/AAAAP2ECAAAAAAAAAe4GAAAYAQAAVE5Yq+QW4D8gqcc/T0DiPwAAAD9hAgAAAAAAAAHvBgAAGAEAABBHCYC7DuA/Dv8Zl1UY4j8AAAA/cQIAAAAAAAAB8AYAABgBAAAMcdZS0vzfP3JLKgHN9OE/AAAAP3ECAAAAAAAAAfEGAAAYAQAAdEX8TtvL3z8mph3PmsrhPwAAAD+QAgAAAAAAAAHyBgAAGAEAAKB0cJ/Vjd8/uhg27k2V4T8AAAA/kAIAAAAAAAAB8wYAABgBAAD0K1ruOTzfPzZ4yjLjaOE/AAAAP6ACAAAAAAAAAfQGAAAYAQAA5LUckyXx3j8E5kHbzjXhPwAAAD+gAgAAAAAAAAH1BgAAGAEAAGD1e+Dzi94/Xl37cEn+4D8AAAA/rwIAAAAAAAAB9gYAABgBAAAY2ozZ0DPeP7jUtAbExuA/AAAAP68CAAAAAAAAAfcGAAAYAQAAGNqM2dAz3j+41LQGxMbgPwAAAD/OAgAAAAAAAAH4BgAAGAEAABjajNnQM94/uNS0BsTG4D8AAAA/zgIAAAAAAAAB+QYAABgBAAAY2ozZ0DPeP7jUtAbExuA/AAAAP84CAAAAAAAAAfoGAAAYAQAAKKnL4lSp3j/2FJ5KpPbpPwAAAD8AAAAAAAAAAAH7BgAAGAEAACipy+JUqd4/9hSeSqT26T8AAAA/HwAAAAAAAAAB/AYAABgBAABonHoyhGHeP5oxZBJR6ek/AAAAPx8AAAAAAAAAAf0GAAAYAQAACBZS2ps93j/uP0d2p+LpPwAAAD8fAAAAAAAAAAH+BgAAGAEAAERiAtg6IN4/ekmJYzbe6T8AAAA/PgAAAAAAAAAB/wYAABgBAAA0RcYqlv/dP8xXbMeM1+k/AAAAPz4AAAAAAAAAAQAHAAAYAQAAOOzEfCbV3T8+Tira/dvpPwAAAD8+AAAAAAAAAAEBBwAAGAEAAIj8r3n6rd0/7j9Hdqfi6T8AAAA/ZgAAAAAAAAABAgcAABgBAAAodochEordPw4oIiXC7ek/AAAAP2YAAAAAAAAAAQMHAAAYAQAAyO9eySlm3T+iBrvmTf3pPwAAAD9mAAAAAAAAAAEEBwAAGAEAABgASsb9Pt0/rNsRu0oR6j8AAAA/hgAAAAAAAAABBQcAABgBAAAM4w0ZWR7dP9aYQz5iMOo/AAAAP4YAAAAAAAAAAQYHAAAYAQAAmJiqwTsE3T/GWhY4QU3qPwAAAD+GAAAAAAAAAAEHBwAAGAEAAMAgIMCl8Nw/QiYrH69l6j8AAAA/lQAAAAAAAAABCAcAABgBAABI1rxoiNbcP97ZGrU3ieo/AAAAP5UAAAAAAAAAAQkHAAAYAQAAdF4yZ/LC3D9CkqvBh6rqPwAAAD+1AAAAAAAAAAEKBwAAGAEAADi5gLvjtdw/HEH64EjQ6j8AAAA/tQAAAAAAAAABCwcAABgBAABMfbu6GKzcP375iu2Y8eo/AAAAP7UAAAAAAAAAAQwHAAAYAQAA7E+UEKCy3D9UqNkMWhfrPwAAAD/UAAAAAAAAAAENBwAAGAEAACD1Rbyuv9w/uGBqGao46z8AAAA/1AAAAAAAAAABDgcAABgBAAAQMQu9ecncP/owIHffTus/AAAAP9QAAAAAAAAAAQ8HAAAYAQAA6KiVvg/d3D/q8vJwvmvrPwAAAD/jAAAAAAAAAAEQBwAAGAEAAIB7bhSX49w/TquDfQ6N6z8AAAA/4wAAAAAAAAABEQcAABgBAAD0xdFrtP3cP7JjFIperus/AAAAPwMBAAAAAAAAARIHAAAYAQAAbBA1w9EX3T9mKoj6BMnrPwAAAD8DAQAAAAAAAAETBwAAGAEAAJDxq2+rLt0/PtnWGcbu6z8AAAA/EgEAAAAAAAABFAcAABgBAAC40iIchUXdP6CRZyYWEOw/AAAAPxIBAAAAAAAAARUHAAAYAQAAjEqtHRtZ3T+SUzog9SzsPwAAAD8iAQAAAAAAAAEWBwAAGAEAAKBn6cq/ed0/MAcqtn1Q7D8AAAA/IgEAAAAAAAABFwcAABgBAABgGznNIJfdP5K/usLNcew/AAAAP0EBAAAAAAAAARgHAAAYAQAAwKFhJQm73T+8fOxF5ZDsPwAAAD9BAQAAAAAAAAEZBwAAGAEAAIRVsSdq2N0/rD6/P8St7D8AAAA/UQEAAAAAAAABGgcAABgBAADMF5+AHQbePygK1CYyxuw/AAAAP1EBAAAAAAAAARsHAAAYAQAAgAe0g0kt3j8azKYgEePsPwAAAD9RAQAAAAAAAAEcBwAAGAEAAMjJodz8Wt4/XJxcfkb57D8AAAA/cAEAAAAAAAABHQcAABgBAAAUjI81sIjePyh2VMkKC+0/AAAAP3ABAAAAAAAAAR4HAAAYAQAAEOWQ4x+z3j++VO2KlhrtPwAAAD+AAQAAAAAAAAEfBwAAGAEAAMDUpeZL2t4/pEFpsHgj7T8AAAA/gAEAAAAAAAABIAcAABgBAAC8LaeUuwTfP948yDmxJe0/AAAAP48BAAAAAAAAASEHAAAYAQAAuIaoQisv3z+kQWmweCPtPwAAAD+PAQAAAAAAAAEiBwAAGAEAAARJlpveXN8/+E9MFM8c7T8AAAA/rwEAAAAAAAABIwcAABgBAAAUZtJIg33fP4RZjgFeGO0/AAAAP68BAAAAAAAAASQHAAAYAQAAxFXnS6+k3z+EWY4BXhjtPwAAAD+vAQAAAAAAAAElBwAAGAEAADigSqPMvt8/nGwS3HsP7T8AAAA/zgEAAAAAAAABJgcAABgBAAD8U5qlLdzfP7Z/lraZBu0/AAAAP84BAAAAAAAAAScHAAAYAQAAcJ79/Er23z90r+BYZPDsPwAAAD/OAQAAAAAAAAEoBwAAGAEAAHJ0MCo0COA/+OPLcfbX7D8AAAA/7QEAAAAAAAABKQcAABgBAAAE5WsAoRPgPwYi+XcXu+w/AAAAP+0BAAAAAAAAASoHAAAYAQAA8CAxAWwd4D8wc6pYVpXsPwAAAD/tAQAAAAAAAAErBwAAGAEAAI7zCVfzI+A/Hsn8r1xt7D8AAAA//QEAAAAAAAABLAcAABgBAAAqxuKseirgP2AtMmu5Puw/AAAAP/0BAAAAAAAAAS0HAAAYAQAAyJi7AgIx4D/ajMavThLsPwAAAD8cAgAAAAAAAAEuBwAAGAEAALw2HoPnNeA/BN53kI3s6z8AAAA/HAIAAAAAAAABLwcAABgBAAAOoAouKzngP4A9DNUiwOs/AAAAPywCAAAAAAAAATAHAAAYAQAAtNSAA8064D+IpuIGR4/rPwAAAD8sAgAAAAAAAAExBwAAGAEAAA6gCi4rOeA/yAoYwqNg6z8AAAA/OwIAAAAAAAABMgcAABgBAADImLsCAjHgP3aQtLt0Ius/AAAAPzsCAAAAAAAAATMHAAAYAQAA6L6TgVEi4D+wH5Oi1N/qPwAAAD9PAgAAAAAAAAE0BwAAGAEAALh7f1VdEOA/lqCOJd6j6j8AAAA/TwIAAAAAAAABNQcAABgBAADUyySnw+/fP/AXSLtYbOo/AAAAP08CAAAAAAAAATYHAAAYAQAAUGSFogG13z++hb9jRDnqPwAAAD9vAgAAAAAAAAE3BwAAGAEAAHiT+fL7dt8/cuCyMRIP6j8AAAA/bwIAAAAAAAABOAcAABgBAABYWYGYsjXfP0gjga767+k/AAAAP28CAAAAAAAAATkHAAAYAQAAcMS66XcB3z/kavChqs7pPwAAAD9+AgAAAAAAAAE6BwAAGAEAAEyKQo8uwN4/aJ/bujy26T8AAAA/fgIAAAAAAAABOwcAABgBAAC4BWfdx2TeP4CyX5Varek/AAAAP54CAAAAAAAAATwHAAAYAQAAqI8pgrMZ3j8OvKGC6ajpPwAAAD+eAgAAAAAAAAE9BwAAGAEAAOiC2NHi0d0/vK2+HpOv6T8AAAA/ngIAAAAAAAABPgcAABgBAADESGB3mZDdP2if27o8tuk/AAAAP70CAAAAAAAAAT8HAAAYAQAAxEhgd5mQ3T9on9u6PLbpPwAAAD+9AgAAAAAAAAFABwAAGAEAAMRIYHeZkN0/aJ/bujy26T8AAAA/vQIAAAAAAAABQQcAABgBAADESGB3mZDdP2if27o8tuk/AAAAP9wCAAAAAAAAAUIHAAAYAQAAuOTnW2zxwT/uq8cYgCfqPwAAAD8AAAAAAAAAAAFDBwAAGAEAALjk51ts8cE/7qvHGIAn6j8AAAA/DwAAAAAAAAABRAcAABgBAAC45OdbbPHBP+6rxxiAJ+o/AAAAPw8AAAAAAAAAAUUHAAAYAQAArBWpUuh7wT/GWhY4QU3qPwAAAD8fAAAAAAAAAAFGBwAAGAEAAIzbMPieOsE/lDQOgwVf6j8AAAA/HwAAAAAAAAABRwcAABgBAACgRmpJZAbBP9gExOA6deo/AAAAPz4AAAAAAAAAAUgHAAAYAQAAHN/KRKLLwD9S0NjHqI3qPwAAAD8+AAAAAAAAAAFJBwAAGAEAAJR3K0DgkMA/lqCOJd6j6j8AAAA/TgAAAAAAAAABSgcAABgBAAB0PbPllk/APxBsowxMvOo/AAAAP04AAAAAAAAAAUsHAAAYAQAAKHvFjOMhwD88KdWPY9vqPwAAAD9eAAAAAAAAAAFMBwAAGAEAAIDM/btR278/wMlAS84H6z8AAAA/XgAAAAAAAAABTQcAABgBAAAo7dO1+Yy/P+qGcs7lJus/AAAAP30AAAAAAAAAAU4HAAAYAQAAOFgNB79Yvz/6MCB3307rPwAAAD99AAAAAAAAAAFPBwAAGAEAAFDDRliEJL8/XOmwgy9w6z8AAAA/jAAAAAAAAAABUAcAABgBAAAYHpWsdRe/P8KhQZB/kes/AAAAP4wAAAAAAAAAAVEHAAAYAQAAUMNGWIQkvz9GQq1L6r3rPwAAAD+cAAAAAAAAAAFSBwAAGAEAAJBo+AOTMb8/PtnWGcbu6z8AAAA/nAAAAAAAAAABUwcAABgBAADIDaqvoT6/P3JrX3HaIew/AAAAP7sAAAAAAAAAAVQHAAAYAQAAOFgNB79Yvz+8EGyjDEzsPwAAAD+7AAAAAAAAAAFVBwAAGAEAAPiyW1uwS78/BrZ41T527D8AAAA/uwAAAAAAAAABVgcAABgBAAB4/b6yzWW/P2puCeKOl+w/AAAAP8sAAAAAAAAAAVcHAAAYAQAAqKJwXtxyvz+SKztlprbsPwAAAD/LAAAAAAAAAAFYBwAAGAEAACjt07X5jL8/EPdPTBTP7D8AAAA/6gAAAAAAAAABWQcAABgBAAAQgppkNMG/P4zCZDOC5+w/AAAAP+oAAAAAAAAAAVoHAAAYAQAAUAM7i00OwD96hDctYQTtPwAAAD/qAAAAAAAAAAFbBwAAGAEAAJzFKOQAPMA/MkurnQcf7T8AAAA/CQEAAAAAAAABXAcAABgBAAC8/6A+Sn3APzggAnIEM+0/AAAAPwkBAAAAAAAAAV0HAAAYAQAADMKOl/2qwD9C9VhGAUftPwAAAD8JAQAAAAAAAAFeBwAAGAEAAFSEfPCw2MA/EM9QkcVY7T8AAAA/KQEAAAAAAAABXwcAABgBAAB4vvRK+hnBP26yiskYZu0/AAAAPykBAAAAAAAAAWAHAAAYAQAAZFO7+TROwT+OmmV4M3HtPwAAAD8pAQAAAAAAAAFhBwAAGAEAAKwVqVLoe8E/dofhnRV67T8AAAA/OAEAAAAAAAABYgcAABgBAAD815arm6nBP+h9n7CGfu0/AAAAPzgBAAAAAAAAAWMHAAAYAQAApMerrsfQwT/QahvWaIftPwAAAD9YAQAAAAAAAAFkBwAAGAEAAPSJmQd7/sE/fFw4chKO7T8AAAA/WAEAAAAAAAABZQcAABgBAAB48TgMPTnCP2RJtJf0lu0/AAAAP1gBAAAAAAAAAWYHAAAYAQAAOP6JvA2Bwj9MNjC91p/tPwAAAD93AQAAAAAAAAFnBwAAGAEAAFg4AhdXwsI/TDYwvdaf7T8AAAA/dwEAAAAAAAABaAcAABgBAAAYRVPHJwrDP9o/cqplm+0/AAAAP3cBAAAAAAAAAWkHAAAYAQAA1FGkd/hRwz9MNjC91p/tPwAAAD+GAQAAAAAAAAFqBwAAGAEAAMDmaiYzhsM/2j9yqmWb7T8AAAA/hgEAAAAAAAABawcAABgBAADkIOOAfMfDP2RJtJf0lu0/AAAAP6YBAAAAAAAAAWwHAAAYAQAAbIiChT4CxD/yUvaEg5LtPwAAAD+mAQAAAAAAAAFtBwAAGAEAABR4l4hqKcQ/fFw4chKO7T8AAAA/tQEAAAAAAAABbgcAABgBAACMwvrfh0PEP5ZvvEwwhe0/AAAAP7UBAAAAAAAAAW8HAAAYAQAAnN82jSxkxD88jIIU3XftPwAAAD/FAQAAAAAAAAFwBwAAGAEAAOyhJObfkcQ/yJXEAWxz7T8AAAA/xQEAAAAAAAABcQcAABgBAACUkTnpC7nEP46aZXgzce0/AAAAP/IBAAAAAAAAAXIHAAAYAQAAqK51lrDZxD8wtytA4GPtPwAAAD/yAQAAAAAAAAFzBwAAGAEAAIAmAJhG7cQ/SsqvGv5a7T8AAAA/8gEAAAAAAAABdAcAABgBAADwcGPvYwfFP5zYkn5UVO0/AAAAPxECAAAAAAAAAXUHAAAYAQAALBYVm3IUxT988LfPOUntPwAAAD8RAgAAAAAAAAF2BwAAGAEAAGi7xkaBIcU/5hEfDq457T8AAAA/EQIAAAAAAAABdwcAABgBAABAM1FIFzXFPxg4J8PpJ+0/AAAAPzECAAAAAAAAAXgHAAAYAQAA3AUqnp47xT9KXi94JRbtPwAAAD8xAgAAAAAAAAF5BwAAGAEAANwFKp6eO8U/CI55GvD/7D8AAAA/MQIAAAAAAAABegcAABgBAABAM1FIFzXFP8a9w7y66ew/AAAAP0ACAAAAAAAAAXsHAAAYAQAA3AUqnp47xT+eAJI5o8rsPwAAAD9AAgAAAAAAAAF8BwAAGAEAABir20mtSMU/UFuFB3Gg7D8AAAA/YAIAAAAAAAABfQcAABgBAAAYq9tJrUjFP0Cx1153eOw/AAAAP2ACAAAAAAAAAX4HAAAYAQAAGKvbSa1IxT9oAok/tlLsPwAAAD9vAgAAAAAAAAF/BwAAGAEAAHzYAvQlQsU/Bkr4MmYx7D8AAAA/bwIAAAAAAAABgAcAABgBAADcBSqenjvFPxSIJTmHFOw/AAAAP38CAAAAAAAAAYEHAAAYAQAApGB48o8uxT9ewbHI4PnrPwAAAD9/AgAAAAAAAAGCBwAAGAEAAGi7xkaBIcU/4vWc4XLh6z8AAAA/ngIAAAAAAAABgwcAABgBAAAsFhWbchTFP04XBCDn0es/AAAAP54CAAAAAAAAAYQHAAAYAQAALBYVm3IUxT8MR07CsbvrPwAAAD+eAgAAAAAAAAGFBwAAGAEAALzLsUNV+sQ/smMUil6u6z8AAAA/rgIAAAAAAAABhgcAABgBAADkUydCv+bEPx6Fe8jSnus/AAAAP64CAAAAAAAAAYcHAAAYAQAA0DbrlBrGxD9Oq4N9Do3rPwAAAD/NAgAAAAAAAAGIBwAAGAEAAFzshz39q8Q/RtYsqRF56z8AAAA/zQIAAAAAAAABiQcAABgBAACEdP07Z5jEP+ry8nC+a+s/AAAAP90CAAAAAAAAAYoHAAAYAQAArPxyOtGExD9WFFqvMlzrPwAAAD/dAgAAAAAAAAGLBwAAGAEAADyyD+OzasQ/hjpiZG5K6z8AAAA/7AIAAAAAAAABjAcAABgBAABkOoXhHVfEP55N5j6MQes/AAAAP+wCAAAAAAAAAY0HAAAYAQAAKJXTNQ9KxD+4YGoZqjjrPwAAAD8LAwAAAAAAAAGOBwAAGAEAALRKcN7xL8Q/IoLRVx4p6z8AAAA/CwMAAAAAAAABjwcAABgBAADc0uXcWxzEP1So2QxaF+s/AAAAPwsDAAAAAAAAAZAHAAAYAQAAzLWpL7f7wz8S2COvJAHrPwAAAD8rAwAAAAAAAAGRBwAAGAEAAIDzu9YDzsM/RP4rZGDv6j8AAAA/KwMAAAAAAAABkgcAABgBAABs1n8pX63DP95Fm1cQzuo/AAAAPysDAAAAAAAAAZMHAAAYAQAAJBSS0Kt/wz9ieoZworXqPwAAAD86AwAAAAAAAAGUBwAAGAEAAKCs8svpRMM/OL1U7YqW6j8AAAA/OgMAAAAAAAABlQcAABgBAAAYRVPHJwrDP0r7gfOreeo/AAAAP1oDAAAAAAAAAZYHAAAYAQAAIJNQa0i1wj+uR5JdI1bqPwAAAD9aAwAAAAAAAAGXBwAAGAEAAJgrsWaGesI/bHfc/+0/6j8AAAA/WgMAAAAAAAABmAcAABgBAACwluq3S0bCP2SihSvxK+o/AAAAP3kDAAAAAAAAAZkHAAAYAQAA9ImZB3v+wT+UyI3gLBrqPwAAAD95AwAAAAAAAAGaBwAAGAEAAAj10lhAysE//un0HqEK6j8AAAA/eQMAAAAAAAABmwcAABgBAADgulr+9ojBP/YUnkqk9uk/AAAAP5gDAAAAAAAAAZwHAAAYAQAAZFO7+TROwT9gNgWJGOfpPwAAAD+YAwAAAAAAAAGdBwAAGAEAAGRTu/k0TsE/YDYFiRjn6T8AAAA/mAMAAAAAAAABngcAABgBAABkU7v5NE7BP2A2BYkY5+k/AAAAP6gDAAAAAAAAAZ8HAAAYAQAAZFO7+TROwT9gNgWJGOfpPwAAAD+oAwAAAAAAAAGgBwAAGAEAACwWFZtyFMU/uRPIdY+R3j8AAAA/AAAAAAAAAAABoQcAABgBAAC8y7FDVfrEPz+MNHarR98/AAAAPx8AAAAAAAAAAaIHAAAYAQAAvMuxQ1X6xD8/jDR2q0ffPwAAAD8fAAAAAAAAAAGjBwAAGAEAALzLsUNV+sQ/P4w0dqtH3z8AAAA/HwAAAAAAAAABpAcAABgBAAC8y7FDVfrEPz+MNHarR98/AAAAPz4AAAAAAAAAAaUHAAAYAQAAvMuxQ1X6xD8/jDR2q0ffPwAAAD8+AAAAAAAAAAGmBwAAGAEAALzLsUNV+sQ/P4w0dqtH3z8AAAA/PgAAAAAAAAABpwcAABgBAADUhOg4O3HEP8uVdmM6Q98/AAAAP14AAAAAAAAAAagHAAAYAQAA7O8higA9xD9Zn7hQyT7fPwAAAD9eAAAAAAAAAAGpBwAAGAEAADwADYfUFcQ/46j6PVg63z8AAAA/XgAAAAAAAAABqgcAABgBAADkIOOAfMfDP4nFwAUFLd8/AAAAP20AAAAAAAAAAasHAAAYAQAAJBSS0Kt/wz9H9QqozxbfPwAAAD9tAAAAAAAAAAGsBwAAGAEAADx/yyFxS8M/0/5MlV4S3z8AAAA/jAAAAAAAAAABrQcAABgBAADwvN3IvR3DP5Eulzcp/N4/AAAAP4wAAAAAAAAAAa4HAAAYAQAAqPrvbwrwwj/DVJ/sZOrePwAAAD+MAAAAAAAAAAGvBwAAGAEAAFg4AhdXwsI/Z3FltBHd3j8AAAA/rAAAAAAAAAABsAcAABgBAAAQdhS+o5TCP5mXbWlNy94/AAAAP6wAAAAAAAAAAbEHAAAYAQAA+FjYEP9zwj+Zl21pTcvePwAAAD+sAAAAAAAAAAGyBwAAGAEAAHjxOAw9OcI/JaGvVtzG3j8AAAA/uwAAAAAAAAABswcAABgBAAAcEg8G5erBP5mXbWlNy94/AAAAP8sAAAAAAAAAAbQHAAAYAQAAMH1IV6q2wT+BhOmOL9TePwAAAD/LAAAAAAAAAAG1BwAAGAEAAOC6Wv72iME/gYTpji/U3j8AAAA/2wAAAAAAAAABtgcAABgBAAA8y0X7ymHBP7Oq8UNrwt4/AAAAP9sAAAAAAAAAAbcHAAAYAQAAJK4JTiZBwT8loa9W3MbePwAAAD/6AAAAAAAAAAG4BwAAGAEAABSRzaCBIME/gYTpji/U3j8AAAA/+gAAAAAAAAABuQcAABgBAAA8GUOf6wzBP09e4dnz5d4/AAAAPwkBAAAAAAAAAboHAAAYAQAA9FZVRjjfwD83S13/1e7ePwAAAD8JAQAAAAAAAAG7BwAAGAEAAKiUZ+2EscA/eRsTXQsF3z8AAAA/GQEAAAAAAAABvAcAABgBAACUdytA4JDAP6HYROAiJN8/AAAAPxkBAAAAAAAAAb0HAAAYAQAA5IcWPbRpwD8/jDR2q0ffPwAAAD84AQAAAAAAAAG+BwAAGAEAAHQ9s+WWT8A/qxkcV/h83z8AAAA/OAEAAAAAAAABvwcAABgBAABkIHc48i7AP/+Tf10nu98/AAAAPzgBAAAAAAAAAcAHAAAYAQAAUAM7i00OwD8PPi0GIePfPwAAAD9YAQAAAAAAAAHBBwAAGAEAAIDM/btR278/MlxIBqgQ4D8AAAA/WAEAAAAAAAABwgcAABgBAACQNzcNF6e/P1wZeom/L+A/AAAAP1gBAAAAAAAAAcMHAAAYAQAAeP2+ss1lvz9swycyuVfgPwAAAD93AQAAAAAAAAHEBwAAGAEAAMgNqq+hPr8/RHJ2UXp94D8AAAA/dwEAAAAAAAABxQcAABgBAAAYHpWsdRe/P+AlZucCoeA/AAAAP3cBAAAAAAAAAcYHAAAYAQAAaC6AqUnwvj+41LQGxMbgPwAAAD+GAQAAAAAAAAHHBwAAGAEAAPjjHFIs1r4/VIiknEzq4D8AAAA/hgEAAAAAAAAByAcAABgBAABI9AdPAK++P0ZKd5YrB+E/AAAAP6YBAAAAAAAAAckHAAAYAQAASPQHTwCvvj+oAgijeyjhPwAAAD+mAQAAAAAAAAHKBwAAGAEAACC6j/S2bb4/gLFWwjxO4T8AAAA/pgEAAAAAAAABywcAABgBAABgX0GgxXq+P+Rp586Mb+E/AAAAP8UBAAAAAAAAAcwHAAAYAQAAmATzS9SHvj9GInjb3JDhPwAAAD/FAQAAAAAAAAHNBwAAGAEAAJgE80vUh74/qtoI6Cyy4T8AAAA/xQEAAAAAAAABzgcAABgBAAAIT1aj8aG+P2ChfFjTzOE/AAAAP9MBAAAAAAAAAc8HAAAYAQAACE9Wo/Ghvj/+VGzuW/DhPwAAAD/TAQAAAAAAAAHQBwAAGAEAAEj0B08Ar74/1AO7DR0W4j8AAAA/8gEAAAAAAAAB0QcAABgBAAD44xxSLNa+P6yyCS3eO+I/AAAAP/IBAAAAAAAAAdIHAAAYAQAAaC6AqUnwvj/Wbzuw9VriPwAAAD8BAgAAAAAAAAHTBwAAGAEAAOB44wBnCr8/xjEOqtR34j8AAAA/AQIAAAAAAAAB1AcAABgBAACQaPgDkzG/PwgCxAcKjuI/AAAAPxECAAAAAAAAAdUHAAAYAQAAeP2+ss1lvz8Q1xrcBqLiPwAAAD8RAgAAAAAAAAHWBwAAGAEAAFiShWEImr8/GqxxsAO24j8AAAA/MAIAAAAAAAAB1wcAABgBAADoFmETb/W/P+aFafvHx+I/AAAAPzACAAAAAAAAAdgHAAAYAQAA7NUT4dQUwD98ZAK9U9fiPwAAAD8wAgAAAAAAAAHZBwAAGAEAAADzT455NcA/2Ec89abk4j8AAAA/QAIAAAAAAAAB2gcAABgBAACw4mSRpVzAP+Ack8mj+OI/AAAAP0ACAAAAAAAAAdsHAAAYAQAA+KRS6liKwD+w9ooUaArjPwAAAD9fAgAAAAAAAAHcBwAAGAEAAERnQEMMuMA/tsvh6GQe4z8AAAA/XwIAAAAAAAAB3QcAABgBAAAs/AbyRuzAP0yqeqrwLeM/AAAAP28CAAAAAAAAAd4HAAAYAQAAeL70SvoZwT+mjbTiQzvjPwAAAD9vAgAAAAAAAAHfBwAAGAEAAMCA4qOtR8E/yHWPkV5G4z8AAAA/fgIAAAAAAAAB4AcAABgBAACsFalS6HvBP+hdakB5UeM/AAAAP34CAAAAAAAAAeEHAAAYAQAAkKpvASOwwT+WT4fcIljjPwAAAD+eAgAAAAAAAAHiBwAAGAEAALjk51ts8cE/REGkeMxe4z8AAAA/ngIAAAAAAAAB4wcAABgBAAA8TIdgLizCP2QpfyfnaeM/AAAAP60CAAAAAAAAAeQHAAAYAQAAKOFND2lgwj9MFvtMyXLjPwAAAD+tAgAAAAAAAAHlBwAAGAEAAEgbxmmyocI/bv7V++N94z8AAAA/vQIAAAAAAAAB5gcAABgBAAAEKBcag+nCP1TrUSHGhuM/AAAAP70CAAAAAAAAAecHAAAYAQAAKGKPdMwqwz882M1GqI/jPwAAAD/cAgAAAAAAAAHoBwAAGAEAAKzJLnmOZcM/ss6LWRmU4z8AAAA/3AIAAAAAAAAB6QcAABgBAACYXvUnyZnDP5i7B3/7nOM/AAAAP9wCAAAAAAAAAeoHAAAYAQAA5CDjgHzHwz+4o+ItFqjjPwAAAD/sAgAAAAAAAAHrBwAAGAEAAMy1qS+3+8M/LJqgQIes4z8AAAA/7AIAAAAAAAAB7AcAABgBAABUHUk0eTbEP6CQXlP4sOM/AAAAPwsDAAAAAAAAAe0HAAAYAQAAPLIP47NqxD+gkF5T+LDjPwAAAD8LAwAAAAAAAAHuBwAAGAEAACBH1pHunsQ/2ou93DCz4z8AAAA/CwMAAAAAAAAB7wcAABgBAABsCcTqoczEP06Ce++ht+M/AAAAPyoDAAAAAAAAAfAHAAAYAQAA8HBj72MHxT9OgnvvobfjPwAAAD8qAwAAAAAAAAHxBwAAGAEAANwFKp6eO8U/2ou93DCz4z8AAAA/KgMAAAAAAAAB8gcAABgBAAAsyBf3UWnFP6CQXlP4sOM/AAAAPzoDAAAAAAAAAfMHAAAYAQAAqC+3+xOkxT+4o+ItFqjjPwAAAD86AwAAAAAAAAH0BwAAGAEAAPjxpFTH0cU/XsCo9cKa4z8AAAA/WQMAAAAAAAAB9QcAABgBAABEtJKtev/FPyTFSWyKmOM/AAAAP1kDAAAAAAAAAfYHAAAYAQAAWNHOWh8gxj882M1GqI/jPwAAAD9pAwAAAAAAAAH3BwAAGAEAAKCTvLPSTcY/BN1uvW+N4z8AAAA/aQMAAAAAAAAB+AcAABgBAADsVaoMhnvGPwTdbr1vjeM/AAAAP3gDAAAAAAAAAfkHAAAYAQAA1Opwu8Cvxj/g9JMOVYLjPwAAAD94AwAAAAAAAAH6BwAAGAEAAITahb7s1sY/hhFa1gF14z8AAAA/mAMAAAAAAAAB+wcAABgBAADMnHMXoATHP7g3Yos9Y+M/AAAAP5gDAAAAAAAAAfwHAAAYAQAA4LmvxEQlxz+wYgu3QE/jPwAAAD+YAwAAAAAAAAH9BwAAGAEAAFQEExxiP8c/4ogTbHw94z8AAAA/twMAAAAAAAAB/gcAABgBAADETnZzf1nHP2S9/oQOJeM/AAAAP7cDAAAAAAAAAf8HAAAYAQAAPJnZypxzxz86AM0B9wXjPwAAAD+3AwAAAAAAAAEACAAAGAEAANxrsiAkesc/hjlZkVDr4j8AAAA/1gMAAAAAAAABAQgAABgBAABMthV4QZTHP1x8Jw45zOI/AAAAP9YDAAAAAAAAAQIIAAAYAQAA7Ijuzciaxz/gsBIny7PiPwAAAD/WAwAAAAAAAAEDCAAAGAEAACQuoHnXp8c/KuqetiSZ4j8AAAA/5gMAAAAAAAABBAgAABgBAAAkLqB516fHP3IjK0Z+fuI/AAAAP+YDAAAAAAAAAQUIAAAYAQAAiFvHI1Chxz9KZvnCZl/iPwAAAD8FBAAAAAAAAAEGCAAAGAEAAOyI7s3Imsc/WqQmyYdC4j8AAAA/BQQAAAAAAAABBwgAABgBAACIW8cjUKHHP2riU8+oJeI/AAAAPxUEAAAAAAAAAQgIAAAYAQAAJC6gedenxz96IIHVyQjiPwAAAD8VBAAAAAAAAAEJCAAAGAEAACQuoHnXp8c/UGNPUrLp4T8AAAA/JAQAAAAAAAABCggAABgBAAAkLqB516fHPyamHc+ayuE/AAAAPyQEAAAAAAAAAQsIAAAYAQAAxAB5z16uxz8W/G8moaLhPwAAAD9EBAAAAAAAAAEMCAAAGAEAAMQAec9ersc/skPfGVGB4T8AAAA/RAQAAAAAAAABDQgAABgBAAAkLqB516fHP6CZMXFXWeE/AAAAP0QEAAAAAAAAAQ4IAAAYAQAATLYVeEGUxz943P/tPzrhPwAAAD9TBAAAAAAAAAEPCAAAGAEAANxrsiAkesc//BDrBtIh4T8AAAA/UwQAAAAAAAABEAgAABgBAADETnZzf1nHP/I7lDLVDeE/AAAAP3IEAAAAAAAAAREIAAAYAQAAHF9hcFMyxz88dSDCLvPgPwAAAD9yBAAAAAAAAAESCAAAGAEAACzKmsEY/sY/NKDJ7THf4D8AAAA/ggQAAAAAAAABEwgAABgBAABINdQS3snGP9q8j7Xe0eA/AAAAP4IEAAAAAAAAARQIAAAYAQAAAHPmuSqcxj9+2VV9i8TgPwAAAD+SBAAAAAAAAAEVCAAAGAEAANg4bl/hWsY/sP9dMsey4D8AAAA/kgQAAAAAAAABFggAABgBAABEtJKtev/FP6YqB17KnuA/AAAAP6EEAAAAAAAAARcIAAAYAQAA6NRopyKxxT8STG6cPo/gPwAAAD+hBAAAAAAAAAEYCAAAGAEAAMSa8EzZb8U/RHJ2UXp94D8AAAA/wQQAAAAAAAABGQgAABgBAADcBSqenjvFP+iOPBkncOA/AAAAP8EEAAAAAAAAARoIAAAYAQAAkEM8ResNxT9UsKNXm2DgPwAAAD/QBAAAAAAAAAEbCAAAGAEAAECBTuw34MQ/TNtMg55M4D8AAAA/0AQAAAAAAAABHAgAABgBAABc7Ic9/avEP0IG9q6hOOA/AAAAP+AEAAAAAAAAAR0IAAAYAQAAFCqa5El+xD8ANkBRbCLgPwAAAD/gBAAAAAAAAAEeCAAAGAEAAGQ6heEdV8Q/Sm/M4MUH4D8AAAA//wQAAAAAAAABHwgAABgBAAC0SnDe8S/EP4M06xiS598/AAAAP/8EAAAAAAAAASAIAAAYAQAApC00MU0PxD//k39dJ7vfPwAAAD//BAAAAAAAAAEhCAAAGAEAAJQQ+IOo7sM/7+nRtC2T3z8AAAA/HgUAAAAAAAABIggAABgBAABYa0bYmeHDP6sZHFf4fN8/AAAAPx4FAAAAAAAAASMIAAAYAQAAgPO71gPOwz/3UqjmUWLfPwAAAD8eBQAAAAAAAAEkCAAAGAEAAEROCiv1wMM/y5V2YzpD3z8AAAA/PgUAAAAAAAABJQgAABgBAABETgor9cDDPxXPAvOTKN8/AAAAPz4FAAAAAAAAASYIAAAYAQAARE4KK/XAwz/tEdFvfAnfPwAAAD8+BQAAAAAAAAEnCAAAGAEAAGzWfylfrcM/qUEbEkfz3j8AAAA/XQUAAAAAAAABKAgAABgBAAA4Mc59UKDDPzdLXf/V7t4/AAAAP10FAAAAAAAAASkIAAAYAQAAJBSS0Kt/wz/1eqehoNjePwAAAD9dBQAAAAAAAAEqCAAAGAEAABj3VSMHX8M/JaGvVtzG3j8AAAA/bAUAAAAAAAABKwgAABgBAADwvN3IvR3DPyWhr1bcxt4/AAAAP2wFAAAAAAAAASwIAAAYAQAAIJNQa0i1wj9ncWW0Ed3ePwAAAD+MBQAAAAAAAAEtCAAAGAEAACCTUGtItcI/Z3FltBHd3j8AAAA/jAUAAAAAAAABLggAABgBAAAgk1BrSLXCP2dxZbQR3d4/AAAAP4wFAAAAAAAAAS8IAAAYAQAAIJNQa0i1wj9ncWW0Ed3ePwAAAD+MBQAAAAAAAAEwCAAAGAEAAPhPtxamxus/lIyIpbJk0D8AAAA/AAAAAAAAAAABMQgAABgBAAD4T7cWpsbrP5SMiKWyZNA/AAAAPxAAAAAAAAAAATIIAAAYAQAA+E+3FqbG6z+UjIilsmTQPwAAAD8QAAAAAAAAAAEzCAAAGAEAAE50Qu9z7+s/CYNGuCNp0D8AAAA/LwAAAAAAAAABNAgAABgBAADMIEPGqwTsP3x5BMuUbdA/AAAAPy8AAAAAAAAAATUIAAAYAQAAmjYwSCcd7D/vb8LdBXLQPwAAAD8/AAAAAAAAAAE2CAAAGAEAAGZMHcqiNew/2Fw+A+h60D8AAAA/PwAAAAAAAAABNwgAABgBAAA0YgpMHk7sP9hcPgPoetA/AAAAP08AAAAAAAAAATgIAAAYAQAAUOHjeN1p7D/YXD4D6HrQPwAAAD9eAAAAAAAAAAE5CAAAGAEAAMQrR9D6g+w/NEB4OzuI0D8AAAA/XgAAAAAAAAABOggAABgBAADeqiD9uZ/sPzRAeDs7iNA/AAAAP30AAAAAAAAAATsIAAAYAQAAXFch1PG07D80QHg7O4jQPwAAAD99AAAAAAAAAAE8CAAAGAEAAI6aNQDmxuw/jyOyc46V0D8AAAA/fQAAAAAAAAABPQgAABgBAAAgC3HWUtLsP48jsnOOldA/AAAAP30AAAAAAAAAAT4IAAAYAQAAWrAigmHf7D8CGnCG/5nQPwAAAD+dAAAAAAAAAAE/CAAAGAEAANhcI1mZ9Ow/dRAumXCe0D8AAAA/nQAAAAAAAAABQAgAABgBAABWCSQw0QntP139qb5Sp9A/AAAAP6wAAAAAAAAAAUEIAAAYAQAAMIGuMWcd7T8s16EJF7nQPwAAAD+sAAAAAAAAAAFCCAAAGAEAAK4trwifMu0/ROol5DSw0D8AAAA/vAAAAAAAAAABQwgAABgBAAAgeBJgvEztP0TqJeQ0sNA/AAAAP7wAAAAAAAAAAUQIAAAYAQAASFmJDJZj7T8s16EJF7nQPwAAAD/bAAAAAAAAAAFFCAAAGAEAAGLYYjlVf+0/LNehCRe50D8AAAA/2wAAAAAAAAABRggAABgBAADWIsaQcpntP5/NXxyIvdA/AAAAP9sAAAAAAAAAAUcIAAAYAQAA/AM9PUyw7T9up1dnTM/QPwAAAD/rAAAAAAAAAAFICAAAGAEAANrdZL78vu0/lmSJ6mPu0D8AAAA/6wAAAAAAAAABSQgAABgBAABwTqCUacrtP9k0P0iZBNE/AAAAPwoBAAAAAAAAAUoIAAAYAQAA+Fw+67va7T+oDjeTXRbRPwAAAD8KAQAAAAAAAAFLCAAAGAEAABw+tZeV8e0/7N7s8JIs0T8AAAA/GgEAAAAAAAABTAgAABgBAAD0tT+ZKwXuP7m45DtXPtE/AAAAPxoBAAAAAAAAAU0IAAAYAQAAfMTd730V7j8UnB50qkvRPwAAAD8pAQAAAAAAAAFOCAAAGAEAAP5w3sa1Ku4//IiamYxU0T8AAAA/KQEAAAAAAAABTwgAABgBAAAiUlVzj0HuP+N1Fr9uXdE/AAAAP0kBAAAAAAAAAVAIAAAYAQAAQNEuoE5d7j+ZPIovFXjRPwAAAD9JAQAAAAAAAAFRCAAAGAEAAFhQCM0Nee4/DTNIQoZ80T8AAAA/SQEAAAAAAAABUggAABgBAAB0z+H5zJTuP/MfxGdohdE/AAAAP2gBAAAAAAAAAVMIAAAYAQAApBL2JcGm7j/zH8RnaIXRPwAAAD9oAQAAAAAAAAFUCAAAGAEAAHyKgCdXuu4/2wxAjUqO0T8AAAA/aAEAAAAAAAABVQgAABgBAABeZKioB8nuP/MfxGdohdE/AAAAP3cBAAAAAAAAAVYIAAAYAQAA5nJG/1nZ7j9oFoJ62YnRPwAAAD93AQAAAAAAAAFXCAAAGAEAAMhMboAK6O4/8x/EZ2iF0T8AAAA/lwEAAAAAAAABWAgAABgBAAD2j4Ks/vnuP5k8ii8VeNE/AAAAP5cBAAAAAAAAAVkIAAAYAQAAgJ4gA1EK7z+AKQZV94DRPwAAAD+mAQAAAAAAAAFaCAAAGAEAAGB4SIQBGe8/8x/EZ2iF0T8AAAA/pgEAAAAAAAABWwgAABgBAADeJElbOS7vPw0zSEKGfNE/AAAAP7YBAAAAAAAAAVwIAAAYAQAABgbABxNF7z/zH8RnaIXRPwAAAD+2AQAAAAAAAAFdCAAAGAEAADRJ1DMHV+8/8x/EZ2iF0T8AAAA/1QEAAAAAAAABXggAABgBAADKuQ8KdGLvP4ApBlX3gNE/AAAAP9UBAAAAAAAAAV8IAAAYAQAAXCpL4OBt7z/zH8RnaIXRPwAAAD/VAQAAAAAAAAFgCAAAGAEAAO6ahrZNee8/8x/EZ2iF0T8AAAA/5QEAAAAAAAABYQgAABgBAAAyotXhdoHvPw0zSEKGfNE/AAAAP+UBAAAAAAAAAWIIAAAYAQAAKEA4YlyG7z8lRswcpHPRPwAAAD8EAgAAAAAAAAFjCAAAGAEAAHSpJA2gie8/sU8OCjNv0T8AAAA/BAIAAAAAAAABZAgAABgBAAB0qSQNoInvPy6vok7IQtE/AAAAPxQCAAAAAAAAAWUIAAAYAQAAdKkkDaCJ7z8ur6JOyELRPwAAAD8UAgAAAAAAAAFmCAAAGAEAAHSpJA2gie8/Lq+iTshC0T8AAAA/FAIAAAAAAAABZwgAABgBAAB0qSQNoInvPy6vok7IQtE/AAAAPyMCAAAAAAAAAWgIAAAYAQAAyJZdG7o73T9sL6jUkZzgPwAAAD8AAAAAAAAAAAFpCAAAGAEAAMiWXRu6O90/bC+o1JGc4D8AAAA/IAAAAAAAAAABaggAABgBAADIll0bujvdP2wvqNSRnOA/AAAAPyAAAAAAAAAAAWsIAAAYAQAAbBA1w9EX3T/AqQvbwNrgPwAAAD8gAAAAAAAAAAFsCAAAGAEAAOQBl2x/B90/AnrBOPbw4D8AAAA/LwAAAAAAAAABbQgAABgBAACoXOXAcPrcP5hYWvqBAOE/AAAAPy8AAAAAAAAAAW4IAAAYAQAAcLczFWLt3D+gLbHOfhThPwAAAD9PAAAAAAAAAAFvCAAAGAEAADQSgmlT4Nw/bgepGUMm4T8AAAA/TwAAAAAAAAABcAgAABgBAADoqJW+D93cPzzhoGQHOOE/AAAAP08AAAAAAAAAAXEIAAAYAQAA+GzQvUTT3D/Svzkmk0fhPwAAAD9uAAAAAAAAAAFyCAAAGAEAAPhs0L1E09w/oJkxcVdZ4T8AAAA/bgAAAAAAAAABcwgAABgBAAAQMQu9ecncPzZ4yjLjaOE/AAAAP24AAAAAAAAAAXQIAAAYAQAAwMceEjbG3D8+TSEH4HzhPwAAAD99AAAAAAAAAAF1CAAAGAEAANSLWRFrvNw/uhg27k2V4T8AAAA/jQAAAAAAAAABdggAABgBAACc5qdlXK/cPzbkStW7reE/AAAAP40AAAAAAAAAAXcIAAAYAQAAnOanZVyv3D+yr1+8KcbhPwAAAD+dAAAAAAAAAAF4CAAAGAEAAOxPlBCgstw/uoS2kCba4T8AAAA/nQAAAAAAAAABeQgAABgBAAA4uYC747XcP8RZDWUj7uE/AAAAP7wAAAAAAAAAAXoIAAAYAQAAhCJtZie53D/MLmQ5IALiPwAAAD+8AAAAAAAAAAF7CAAAGAEAACD1Rbyuv9w/SPp4II4a4j8AAAA/vAAAAAAAAAABfAgAABgBAADAxx4SNsbcP6TdsljhJ+I/AAAAP9sAAAAAAAAAAX0IAAAYAQAAqAPkEgHQ3D9yt6qjpTniPwAAAD/bAAAAAAAAAAF+CAAAGAEAAOiolb4P3dw/QJGi7mlL4j8AAAA/2wAAAAAAAAABfwgAABgBAADQ5Fq/2ubcP9ZvO7D1WuI/AAAAP+sAAAAAAAAAAYAIAAAYAQAAcLczFWLt3D/eRJKE8m7iPwAAAD/rAAAAAAAAAAGBCAAAGAEAAKhc5cBw+tw/5hnpWO+C4j8AAAA/CgEAAAAAAAABgggAABgBAADkAZdsfwfdP3z4gRp7kuI/AAAAPwoBAAAAAAAAAYMIAAAYAQAAMGuDF8MK3T++yDd4sKjiPwAAAD8aAQAAAAAAAAGECAAAGAEAAGwQNcPRF90/UqfQOTy44j8AAAA/GgEAAAAAAAABhQgAABgBAAAM4w0ZWR7dP1x8Jw45zOI/AAAAPykBAAAAAAAAAYYIAAAYAQAAQIi/xGcr3T9iUX7iNeDiPwAAAD8pAQAAAAAAAAGHCAAAGAEAADDEhMUyNd0/piE0QGv24j8AAAA/SQEAAAAAAAABiAgAABgBAAAIPA/HyEjdP7D2ihRoCuM/AAAAP0kBAAAAAAAAAYkIAAAYAQAAjEqtHRtZ3T+2y+HoZB7jPwAAAD9JAQAAAAAAAAGKCAAAGAEAAGTCNx+xbN0/+JuXRpo04z8AAAA/WAEAAAAAAAABiwgAABgBAACMo67LioPdPxyEcvW0P+M/AAAAP1gBAAAAAAAAAYwIAAAYAQAAYBs5zSCX3T+wYgu3QE/jPwAAAD93AQAAAAAAAAGNCAAAGAEAACTPiM+BtN0/fjwDAgVh4z8AAAA/dwEAAAAAAAABjggAABgBAACYGewmn87dP4YRWtYBdeM/AAAAP4cBAAAAAAAAAY8IAAAYAQAAcJF2KDXi3T9u/tX7433jPwAAAD+HAQAAAAAAAAGQCAAAGAEAAOTb2X9S/N0/4PSTDlWC4z8AAAA/iwEAAAAAAAABkQgAABgBAACojymCsxneP47msKr+iOM/AAAAP4sBAAAAAAAAAZIIAAAYAQAAuKxlL1g63j882M1GqI/jPwAAAD+qAQAAAAAAAAGTCAAAGAEAALgFZ93HZN4/JMVJbIqY4z8AAAA/qgEAAAAAAAABlAgAABgBAABg9Xvg84veP9K2Zgg0n+M/AAAAP6oBAAAAAAAAAZUIAAAYAQAAwHukONyv3j/0nkG3TqrjPwAAAD/JAQAAAAAAAAGWCAAAGAEAAIQv9Do9zd4/ToJ776G34z8AAAA/yQEAAAAAAAABlwgAABgBAABM40M9nurePzRv9xSEwOM/AAAAP8kBAAAAAAAAAZgIAAAYAQAAWACA6kIL3z8cXHM6ZsnjPwAAAD/ZAQAAAAAAAAGZCAAAGAEAAMxK40FgJd8/VlfSw57L4z8AAAA/2QEAAAAAAAABmggAABgBAACQ/jJEwULfP+JgFLEtx+M/AAAAP/gBAAAAAAAAAZsIAAAYAQAAuN+p8JpZ3z/CeDkCE7zjPwAAAD/4AQAAAAAAAAGcCAAAGAEAAEDuR0ftad8/ZpX/yb+u4z8AAAA/CAIAAAAAAAABnQgAABgBAADI/OWdP3rfP7ij4i0WqOM/AAAAPwgCAAAAAAAAAZ4IAAAYAQAAoHRwn9WN3z8kxUlsipjjPwAAAD8XAgAAAAAAAAGfCAAAGAEAAGQowKE2q98/juawqv6I4z8AAAA/FwIAAAAAAAABoAgAABgBAADYciP5U8XfP0wW+0zJcuM/AAAAPzcCAAAAAAAAAaEIAAAYAQAA/FOapS3c3z8KRkXvk1zjPwAAAD83AgAAAAAAAAGiCAAAGAEAACQ1EVIH898/PGxNpM9K4z8AAAA/NwIAAAAAAAABowgAABgBAADWoVfUrAHgPzKX9s/SNuM/AAAAP0YCAAAAAAAAAaQIAAAYAQAAGKmm/9UJ4D+2y+HoZB7jPwAAAD9GAgAAAAAAAAGlCAAAGAEAAF6w9Sr/EeA/dPsriy8I4z8AAAA/ZQIAAAAAAAABpggAABgBAABUTlir5BbgP2wm1bYy9OI/AAAAP2UCAAAAAAAAAacIAAAYAQAA8CAxAWwd4D+2X2FGjNniPwAAAD91AgAAAAAAAAGoCAAAGAEAANxc9gE3J+A/dI+r6FbD4j8AAAA/dQIAAAAAAAABqQgAABgBAAAqxuKseirgP77IN3iwqOI/AAAAP4UCAAAAAAAAAaoIAAAYAQAAyJi7AgIx4D8IAsQHCo7iPwAAAD+FAgAAAAAAAAGrCAAAGAEAAMiYuwICMeA/ak7UcYFq4j8AAAA/pAIAAAAAAAABrAgAABgBAAAiZEUtYC/gPwiWQ2UxSeI/AAAAP6QCAAAAAAAAAa0IAAAYAQAAgpFs19go4D8w5/RFcCPiPwAAAD+kAgAAAAAAAAGuCAAAGAEAAI7zCVfzI+A/BirDwlgE4j8AAAA/wwIAAAAAAAABrwgAABgBAADwIDEBbB3gP4pertvq6+E/AAAAP8MCAAAAAAAAAbAIAAAYAQAAVE5Yq+QW4D8Ok5n0fNPhPwAAAD/DAgAAAAAAAAGxCAAAGAEAALh7f1VdEOA/zMLjlke94T8AAAA/4gIAAAAAAAABsggAABgBAABoEpOqGQ3gP+TVZ3FltOE/AAAAP+ICAAAAAAAAAbMIAAAYAQAAzD+6VJIG4D/E7YzCSqnhPwAAAD/iAgAAAAAAAAG0CAAAGAEAANahV9SsAeA/ogWyEzCe4T8AAAA/8gIAAAAAAAABtQgAABgBAADAB+qnjvnfP0YieNvckOE/AAAAP/ICAAAAAAAAAbYIAAAYAQAANPlLUTzp3z9eNfy1+ofhPwAAAD8RAwAAAAAAAAG3CAAAGAEAAAwY1aRi0t8/ylZj9G544T8AAAA/EQMAAAAAAAABuAgAABgBAACczXFNRbjfP8KBDCByZOE/AAAAPxEDAAAAAAAAAbkIAAAYAQAA2BkiS+Sa3z+AsVbCPE7hPwAAAD8xAwAAAAAAAAG6CAAAGAEAAKB0cJ/Vjd8/JM4ciulA4T8AAAA/MQMAAAAAAAABuwgAABgBAAB4k/ny+3bfP6gCCKN7KOE/AAAAPzEDAAAAAAAAAbwIAAAYAQAApBtv8WVj3z+gLbHOfhThPwAAAD9AAwAAAAAAAAG9CAAAGAEAABwN0ZoTU98/0lO5g7oC4T8AAAA/QAMAAAAAAAABvggAABgBAADgZx/vBEbfPzx1IMIu8+A/AAAAP18DAAAAAAAAAb8IAAAYAQAApMJtQ/Y43z9umyh3auHgPwAAAD9fAwAAAAAAAAHACAAAGAEAALiGqEIrL98/TrNNyE/W4D8AAAA/bwMAAAAAAAABwQgAABgBAACA4faWHCLfP/LPE5D8yOA/AAAAP28DAAAAAAAAAcIIAAAYAQAAlKUxllEY3z/q+ry7/7TgPwAAAD9/AwAAAAAAAAHDCAAAGAEAAAyXkz//B98/HCHFcDuj4D8AAAA/fwMAAAAAAAABxAgAABgBAADQ8eGT8PrePxJMbpw+j+A/AAAAP60DAAAAAAAAAcUIAAAYAQAATONDPZ7q3j/Qe7g+CXngPwAAAD+tAwAAAAAAAAHGCAAAGAEAAAw+kpGP3d4/dJh+BrZr4D8AAAA/rQMAAAAAAAABxwgAABgBAACEL/Q6Pc3ePxq1RM5iXuA/AAAAP8wDAAAAAAAAAcgIAAAYAQAAACFW5Oq83j8yyMiogFXgPwAAAD/MAwAAAAAAAAHJCAAAGAEAAHQSuI2YrN4/TNtMg55M4D8AAAA/zAMAAAAAAAAByggAABgBAADsAxo3RpzePyrzcdSDQeA/AAAAP+sDAAAAAAAAAcsIAAAYAQAAxCKjimyF3j/w9xJLSz/gPwAAAD/rAwAAAAAAAAHMCAAAGAEAAFTYPzNPa94/tvyzwRI94D8AAAA/6wMAAAAAAAABzQgAABgBAADgjdzbMVHeP3wBVTjaOuA/AAAAP/sDAAAAAAAAAc4IAAAYAQAAbEN5hBQ33j98AVU42jrgPwAAAD/7AwAAAAAAAAHPCAAAGAEAAPT4FS33HN4/fAFVONo64D8AAAA/GgQAAAAAAAAB0AgAABgBAAA0RcYqlv/dP0IG9q6hOOA/AAAAPxoEAAAAAAAAAdEIAAAYAQAAOOzEfCbV3T/ODzicMDTgPwAAAD8qBAAAAAAAAAHSCAAAGAEAANRlnCQ+sd0/lBTZEvgx4D8AAAA/KgQAAAAAAAAB0wgAABgBAAAUskwi3ZPdPwgLlyVpNuA/AAAAPzoEAAAAAAAAAdQIAAAYAQAAUP78H3x23T+2/LPBEj3gPwAAAD86BAAAAAAAAAHVCAAAGAEAAKAO6BxQT90/2OSOcC1I4D8AAAA/WQQAAAAAAAAB1ggAABgBAABAiL/EZyvdPxq1RM5iXuA/AAAAP1kEAAAAAAAAAdcIAAAYAQAARC++FvgA3T9+bdXasn/gPwAAAD9ZBAAAAAAAAAHYCAAAGAEAAIQibWYnudw/yBLiDOWp4D8AAAA/aAQAAAAAAAAB2QgAABgBAACEIm1mJ7ncP8gS4gzlqeA/AAAAP2gEAAAAAAAAAdoIAAAYAQAAhCJtZie53D/IEuIM5angPwAAAD+IBAAAAAAAAAHbCAAAGAEAAIQibWYnudw/yBLiDOWp4D8AAAA/iAQAAAAAAAAB3AgAABgBAACSYYNxcc/nP2TQ7uwT/c8/AAAAPwAAAAAAAAAAAd0IAAAYAQAAkmGDcXHP5z9k0O7sE/3PPwAAAD8QAAAAAAAAAAHeCAAAGAEAAJJhg3Fxz+c/ZNDu7BP9zz8AAAA/EAAAAAAAAAAB3wgAABgBAACSYYNxcc/nP2TQ7uwT/c8/AAAAPy8AAAAAAAAAAeAIAAAYAQAAkmGDcXHP5z9k0O7sE/3PPwAAAD8vAAAAAAAAAAHhCAAAGAEAAJJhg3Fxz+c/ZNDu7BP9zz8AAAA/LwAAAAAAAAAB4ggAABgBAACSYYNxcc/nP2TQ7uwT/c8/AAAAPy8AAAAAAAAAAeMIAAAYAQAAbkEZwFO26z9jBNw+GznWPwAAAD8AAAAAAAAAAAHkCAAAGAEAAG5BGcBTtus/B0mhwRai1T8AAAA/HwAAAAAAAAAB5QgAABgBAABuQRnAU7brPwdJocEWotU/AAAAPx8AAAAAAAAAAeYIAAAYAQAAbkEZwFO26z8HSaHBFqLVPwAAAD8vAAAAAAAAAAHnCAAAGAEAAG5BGcBTtus/B0mhwRai1T8AAAA/LwAAAAAAAAAB6AgAABgBAABuQRnAU7brPwdJocEWotU/AAAAP04AAAAAAAAAAekIAAAYAQAAisDy7BLS6z8zBtNELsHVPwAAAD9OAAAAAAAAAAHqCAAAGAEAAMRlpJgh3+s/AeDKj/LS1T8AAAA/TgAAAAAAAAAB6wgAABgBAAA6sAfwPvnrP8+5wtq25NU/AAAAP20AAAAAAAAAAewIAAAYAQAAmjYwSCcd7D8rnfwSCvLVPwAAAD9tAAAAAAAAAAHtCAAAGAEAAFCI4sptP+w/h4A2S13/1T8AAAA/bQAAAAAAAAAB7ggAABgBAAD2FVpOf2vsP21tsnA/CNY/AAAAP40AAAAAAAAAAe8IAAAYAQAAmqPR0ZCX7D9VWi6WIRHWPwAAAD+NAAAAAAAAAAHwCAAAGAEAAFL1g1TXuew/lyrk81Yn1j8AAAA/jQAAAAAAAAAB8QgAABgBAAAgC3HWUtLsP/ENHiyqNNY/AAAAP5wAAAAAAAAAAfIIAAAYAQAAPIpKAxLu7D9L8Vdk/UHWPwAAAD+cAAAAAAAAAAHzCAAAGAEAAKZyENsUDe0/HctPr8FT1j8AAAA/vAAAAAAAAAAB9AgAABgBAACuLa8InzLtPwO4y9SjXNY/AAAAP7wAAAAAAAAAAfUIAAAYAQAADLTXYIdW7T8DuMvUo1zWPwAAAD/LAAAAAAAAAAH2CAAAGAEAAMYFiuPNeO0/X5sFDfdp1j8AAAA/ywAAAAAAAAAB9wgAABgBAAAkjLI7tpztP9GRwx9obtY/AAAAP9sAAAAAAAAAAfgIAAAYAQAAmtYVk9O27T8tdf1Xu3vWPwAAAD/bAAAAAAAAAAH5CAAAGAEAABiDFmoLzO0/oWu7aiyA1j8AAAA/+gAAAAAAAAAB+ggAABgBAACekbTAXdztP4lYN5AOidY/AAAAP/oAAAAAAAAAAfsIAAAYAQAACHp6mGD77T/jO3HIYZbWPwAAAD/6AAAAAAAAAAH8CAAAGAEAAM4typrBGO4/JQwnJpes1j8AAAA/GQEAAAAAAAAB/QgAABgBAACQ4RmdIjbuP03JWKmuy9Y/AAAAPxkBAAAAAAAAAf4IAAAYAQAABCx99D9Q7j+prJLhAdnWPwAAAD8ZAQAAAAAAAAH/CAAAGAEAAGwUQ8xCb+4/02nEZBn41j8AAAA/KQEAAAAAAAABAAkAABgBAAAoZvVOiZHuPxU6esJODtc/AAAAPykBAAAAAAAAAQEJAAAYAQAAmrBYpqar7j9ZCjAghCTXPwAAAD9IAQAAAAAAAAECCQAAGAEAAMrzbNKave4/m9rlfbk61z8AAAA/SAEAAAAAAAABAwkAABgBAADw1ON+dNTuP5va5X25Otc/AAAAP0gBAAAAAAAAAQQJAAAYAQAAyExugAro7j+Dx2Gjm0PXPwAAAD9mAQAAAAAAAAEFCQAAGAEAAEb5bldC/e4/9b0ftgxI1z8AAAA/ZgEAAAAAAAABBgkAABgBAABgeEiEARnvP/W9H7YMSNc/AAAAP2YBAAAAAAAAAQcJAAAYAQAALo41Bn0x7z9PoVnuX1XXPwAAAD+GAQAAAAAAAAEICQAAGAEAAPqjIoj4Se8/xZcXAdFZ1z8AAAA/hgEAAAAAAAABCQkAABgBAAB4UCNfMF/vPx97UTkkZ9c/AAAAP4YBAAAAAAAAAQoJAAAYAQAAUMitYMZy7z95Xotxd3TXPwAAAD+VAQAAAAAAAAELCQAAGAEAAHSpJA2gie8/jQg5GnGc1z8AAAA/lQEAAAAAAAABDAkAABgBAACm7Dg5lJvvP52y5sJqxNc/AAAAP7UBAAAAAAAAAQ0JAAAYAQAA1i9NZYit7z/HbxhGguPXPwAAAD+1AQAAAAAAAAEOCQAAGAEAAGqgiDv1uO8/k0kQkUb11z8AAAA/xAEAAAAAAAABDwkAABgBAABW3E08wMLvP9cZxu57C9g/AAAAP8QBAAAAAAAAARAJAAAYAQAATHqwvKXH7z9JEIQB7Q/YPwAAAD/UAQAAAAAAAAERCQAAGAEAAPKuJpJHye8/SRCEAe0P2D8AAAA/1AEAAAAAAAABEgkAABgBAAA+GBM9i8zvP7XFap2Iu9c/AAAAP/MBAAAAAAAAARMJAAAYAQAAPhgTPYvM7z+1xWqdiLvXPwAAAD/zAQAAAAAAAAEUCQAAGAEAAD4YEz2LzO8/tcVqnYi71z8AAAA/8wEAAAAAAAABFQkAABgBAAA+GBM9i8zvP7XFap2Iu9c/AAAAPwMCAAAAAAAAARYJAAAYAQAAGFDSqMis7D8uD/QAv5nhPwAAAD8AAAAAAAAAAAEXCQAAGAEAABhQ0qjIrOw/Lg/0AL+Z4T8AAAA/DwAAAAAAAAABGAkAABgBAAAYUNKoyKzsPy4P9AC/meE/AAAAPw8AAAAAAAAAARkJAAAYAQAAGFDSqMis7D8uD/QAv5nhPwAAAD8uAAAAAAAAAAEaCQAAGAEAAGpgvaWchew/HtHG+p224T8AAAA/LgAAAAAAAAABGwkAABgBAAAwuwv6jXjsP8zC45ZHveE/AAAAPy4AAAAAAAAAARwJAAAYAQAAUOHjeN1p7D/sqr5FYsjhPwAAAD9OAAAAAAAAAAEdCQAAGAEAALpwqKJwXuw/7Kq+RWLI4T8AAAA/TgAAAAAAAAABHgkAABgBAAAoAG3MA1PsP0iO+H211eE/AAAAP04AAAAAAAAAAR8JAAAYAQAA8Fq7IPVF7D8ue3Sjl97hPwAAAD9dAAAAAAAAAAEgCQAAGAEAAAQf9h8qPOw/OFDLd5Ty4T8AAAA/XQAAAAAAAAABIQkAABgBAABmTB3KojXsP5IzBbDn/+E/AAAAP30AAAAAAAAAASIJAAAYAQAA0tvh8zUq7D96IIHVyQjiPwAAAD99AAAAAAAAAAEjCQAAGAEAAJDUksgMIuw/Yg39+qsR4j8AAAA/jAAAAAAAAAABJAkAABgBAABAa6YdyR7sP6TdsljhJ+I/AAAAP5wAAAAAAAAAASUJAAAYAQAApJjNx0EY7D9yt6qjpTniPwAAAD+cAAAAAAAAAAEmCQAAGAEAAFYv4Rz+FOw/CJZDZTFJ4j8AAAA/nAAAAAAAAAABJwkAABgBAAAExvRxuhHsP5x03Ca9WOI/AAAAP7sAAAAAAAAAASgJAAAYAQAAuFwIx3YO7D+EYVhMn2HiPwAAAD+7AAAAAAAAAAEpCQAAGAEAABAokvHUDOw/ak7UcYFq4j8AAAA/uwAAAAAAAAABKgkAABgBAAAYii9x7wfsP8YxDqrUd+I/AAAAP9oAAAAAAAAAASsJAAAYAQAAGIovce8H7D/+LG0zDXriPwAAAD/aAAAAAAAAAAEsCQAAGAEAAHJVuZtNBuw/OijMvEV84j8AAAA/2gAAAAAAAAABLQkAABgBAAAYii9x7wfsP1oQp2tgh+I/AAAAP/oAAAAAAAAAAS4JAAAYAQAAzCBDxqsE7D98+IEae5LiPwAAAD/6AAAAAAAAAAEvCQAAGAEAAMwgQ8arBOw/ZOX9P12b4j8AAAA/+gAAAAAAAAABMAkAABgBAAAk7MzwCQPsP0rSeWU/pOI/AAAAPxkBAAAAAAAAATEJAAAYAQAAzCBDxqsE7D/4w5YB6ariPwAAAD8ZAQAAAAAAAAEyCQAAGAEAACTszPAJA+w/AJnt1eW+4j8AAAA/GQEAAAAAAAABMwkAABgBAAB+t1YbaAHsP1x8Jw45zOI/AAAAPygBAAAAAAAAATQJAAAYAQAAfrdWG2gB7D/wWsDPxNviPwAAAD8oAQAAAAAAAAE1CQAAGAEAAMwgQ8arBOw/EkObft/m4j8AAAA/SAEAAAAAAAABNgkAABgBAAAYii9x7wfsP740uBqJ7eI/AAAAP0gBAAAAAAAAATcJAAAYAQAAavMbHDML7D8aGPJS3PriPwAAAD9IAQAAAAAAAAE4CQAAGAEAABAokvHUDOw/dPsriy8I4z8AAAA/ZwEAAAAAAAABOQkAABgBAAAExvRxuhHsP1zop7AREeM/AAAAP2cBAAAAAAAAAToJAAAYAQAABMb0cboR7D8qwp/71SLjPwAAAD9nAQAAAAAAAAE7CQAAGAEAAFYv4Rz+FOw/hqXZMykw4z8AAAA/dwEAAAAAAAABPAkAABgBAABWL+Ec/hTsPwJx7hqXSOM/AAAAP3cBAAAAAAAAAT0JAAAYAQAApJjNx0EY7D88bE2kz0rjPwAAAD+WAQAAAAAAAAE+CQAAGAEAAErNQ53jGew/0ErmZVta4z8AAAA/lgEAAAAAAAABPwkAABgBAACQ1JLIDCLsP7g3Yos9Y+M/AAAAP5YBAAAAAAAAAUAJAAAYAQAAgnL1SPIm7D/ADLlfOnfjPwAAAD+1AQAAAAAAAAFBCQAAGAEAANLb4fM1Kuw/VOtRIcaG4z8AAAA/tQEAAAAAAAABQgkAABgBAAB6EFjJ1yvsP9K2Zgg0n+M/AAAAP7UBAAAAAAAAAUMJAAAYAQAAyHlEdBsv7D/0nkG3TqrjPwAAAD/UAQAAAAAAAAFECQAAGAEAABjjMB9fMuw/iH3aeNq54z8AAAA/1AEAAAAAAAABRQkAABgBAAC+F6f0ADTsPzRv9xSEwOM/AAAAP9QBAAAAAAAAAUYJAAAYAQAAtLUJdeY47D+oZbUn9cTjPwAAAD/UAQAAAAAAAAFHCQAAGAEAAKpTbPXLPew/4mAUsS3H4z8AAAA/9AEAAAAAAAABSAkAABgBAACi8c51sULsP1ZX0sOey+M/AAAAP/QBAAAAAAAAAUkJAAAYAQAAPMSnyzhJ7D9WV9LDnsvjPwAAAD/0AQAAAAAAAAFKCQAAGAEAADRiCkweTuw/4mAUsS3H4z8AAAA/AwIAAAAAAAABSwkAABgBAADONOOhpVTsPxxcczpmyeM/AAAAPwMCAAAAAAAAAUwJAAAYAQAAbge89yxb7D9WV9LDnsvjPwAAAD8rAgAAAAAAAAFNCQAAGAEAALpwqKJwXuw/4mAUsS3H4z8AAAA/KwIAAAAAAAABTgkAABgBAAAAePfNmWbsP8pNkNYP0OM/AAAAPysCAAAAAAAAAU8JAAAYAQAARn9G+cJu7D92P61yudbjPwAAAD9LAgAAAAAAAAFQCQAAGAEAAIiGlSTsduw/6jVrhSrb4z8AAAA/SwIAAAAAAAABUQkAABgBAADOjeRPFX/sP7A6DPzx2OM/AAAAP0sCAAAAAAAAAVIJAAAYAQAAusmpUOCI7D9gLCmYm9/jPwAAAD9qAgAAAAAAAAFTCQAAGAEAAPzQ+HsJkew/JjHKDmPd4z8AAAA/agIAAAAAAAABVAkAABgBAABC2EenMpnsPyYxyg5j3eM/AAAAP2oCAAAAAAAAAVUJAAAYAQAA3qog/bmf7D/qNWuFKtvjPwAAAD96AgAAAAAAAAFWCQAAGAEAAHAbXNMmq+w/6jVrhSrb4z8AAAA/mQIAAAAAAAABVwkAABgBAAC2Iqv+T7PsPwRJ719I0uM/AAAAP5kCAAAAAAAAAVgJAAAYAQAA/Cn6KXm77D88RE7pgNTjPwAAAD+ZAgAAAAAAAAFZCQAAGAEAAOhlvypExew/VlfSw57L4z8AAAA/uAIAAAAAAAABWgkAABgBAAAobQ5Wbc3sP6hltSf1xOM/AAAAP7gCAAAAAAAAAVsJAAAYAQAAbnRdgZbV7D+Ifdp42rnjPwAAAD+4AgAAAAAAAAFcCQAAGAEAAFqwIoJh3+w/ToJ776G34z8AAAA/1wIAAAAAAAABXQkAABgBAADsIF5YzursP8J4OQITvOM/AAAAP9cCAAAAAAAAAV4JAAAYAQAAJMYPBN337D/6c5iLS77jPwAAAD/XAgAAAAAAAAFfCQAAGAEAABAC1QSoAe0/oJBeU/iw4z8AAAA/5wIAAAAAAAABYAkAABgBAACcEHNb+hHtPyyaoECHrOM/AAAAP+cCAAAAAAAAAWEJAAAYAQAAhkw4XMUb7T9+qIOk3aXjPwAAAD8GAwAAAAAAAAFiCQAAGAEAAHCI/VyQJe0/mLsHf/uc4z8AAAA/BgMAAAAAAAABYwkAABgBAABcxMJdWy/tPyTFSWyKmOM/AAAAPwYDAAAAAAAAAWQJAAAYAQAAXMTCXVsv7T8kxUlsipjjPwAAAD8GAwAAAAAAAAFlCQAAGAEAAFzEwl1bL+0/JMVJbIqY4z8AAAA/JQMAAAAAAAABZgkAABgBAABcxMJdWy/tPyTFSWyKmOM/AAAAPyUDAAAAAAAAAWcJAAAYAQAAgN50e0kxmD9kooUr8SvqPwAAAD8AAAAAAAAAAAFoCQAAGAEAAIDedHtJMZg/ZKKFK/Er6j8AAAA/HwAAAAAAAAABaQkAABgBAACA3nR7STGYP2SihSvxK+o/AAAAPx8AAAAAAAAAAWoJAAAYAQAAgKcqJXnokz9CJisfr2XqPwAAAD8fAAAAAAAAAAFrCQAAGAEAAMC+SbtT45I/hPbgfOR76j8AAAA/PwAAAAAAAAABbAkAABgBAABg1mhRLt6RP6Teuyv/huo/AAAAPz8AAAAAAAAAAW0JAAAYAQAA4FjBOM6kkD8AwvVjUpTqPwAAAD9WAAAAAAAAAAFuCQAAGAEAAECabSweCJA/IKrQEm2f6j8AAAA/VgAAAAAAAAABbwkAABgBAADA5XFskcyMP0KSq8GHquo/AAAAP2YAAAAAAAAAAXAJAAAYAQAAQJJXsab7iz/wg8hdMbHqPwAAAD9mAAAAAAAAAAFxCQAAGAEAAADBld1b8Yk/EGyjDEy86j8AAAA/hQAAAAAAAAABcgkAABgBAABAlwiA5oiJP/ZYHzIuxeo/AAAAP4UAAAAAAAAAAXMJAAAYAQAAAPDTCRHnhz9UPFlqgdLqPwAAAD+FAAAAAAAAAAF0CQAAGAEAAIByLPGwrYY/PCnVj2Pb6j8AAAA/lQAAAAAAAAABdQkAABgBAAAAHxI2xtyFP9AHblHv6uo/AAAAP5UAAAAAAAAAAXYJAAAYAQAAQMv3etsLhT9M04I4XQPrPwAAAD+kAAAAAAAAAAF3CQAAGAEAAIChah1mo4Q/VKjZDFoX6z8AAAA/xAAAAAAAAAABeAkAABgBAACAoWodZqOEP3aQtLt0Ius/AAAAP8QAAAAAAAAAAXkJAAAYAQAAQMv3etsLhT8igtFXHinrPwAAAD/EAAAAAAAAAAF6CQAAGAEAAAD1hNhQdIU/0HPu88cv6z8AAAA/0wAAAAAAAAABewkAABgBAABAy/d62wuFP9Bz7vPHL+s/AAAAP9MAAAAAAAAAAXwJAAAYAQAAQMv3etsLhT/Qc+7zxy/rPwAAAD/TAAAAAAAAAAF9CQAAGAEAAEDL93rbC4U/0HPu88cv6z8AAAA/0wAAAAAAAAABfgkAABgBAABAy/d62wuFP9Bz7vPHL+s/AAAAP/MAAAAAAAAAAX8JAAAYAQAAAB8SNsbchT9Ec38kmNzoPwAAAD8AAAAAAAAAAAGACQAAGAEAAAAfEjbG3IU/RHN/JJjc6D8AAAA/IAAAAAAAAAABgQkAABgBAAAAHxI2xtyFP0RzfySY3Og/AAAAPyAAAAAAAAAAAYIJAAAYAQAAwA//yQY1jT8KeCCbX9roPwAAAD8gAAAAAAAAAAGDCQAAGAEAAECabSweCJA/Op4oUJvI6D8AAAA/PwAAAAAAAAABhAkAABgBAABAay8AaRKSP46sC7Txweg/AAAAPz8AAAAAAAAAAYUJAAAYAQAAwOjWGMlLkz8atk2hgL3oPwAAAD8/AAAAAAAAAAGGCQAAGAEAAOAk0j3ZIZU/bsQwBde26D8AAAA/XgAAAAAAAAABhwkAABgBAABAonlWOVuWPzTJ0XuetOg/AAAAP14AAAAAAAAAAYgJAAAYAQAAIMwGtK7Dlj/A0hNpLbDoPwAAAD9eAAAAAAAAAAGJCQAAGAEAAKC05x3UyJc/+s1y8mWy6D8AAAA/bgAAAAAAAAABigkAABgBAABAnciH+c2YP+C67hdIu+g/AAAAP24AAAAAAAAAAYsJAAAYAQAA4FsclKlqmT+OrAu08cHoPwAAAD+NAAAAAAAAAAGMCQAAGAEAAMCFqfEe05k/XIYD/7XT6D8AAAA/jQAAAAAAAAABjQkAABgBAACARP39zm+aP/RknMBB4+g/AAAAP40AAAAAAAAAAY4JAAAYAQAAQG6KW0TYmj+oKxAx6P3oPwAAAD+sAAAAAAAAAAGPCQAAGAEAAEBuiltE2Jo/Pgqp8nMN6T8AAAA/rAAAAAAAAAABkAkAABgBAABAbopbRNiaPwzkoD04H+k/AAAAP6wAAAAAAAAAAZEJAAAYAQAAQANRCn8Mmz/cvZiI/DDpPwAAAD/LAAAAAAAAAAGSCQAAGAEAAODBpBYvqZs/4pLvXPlE6T8AAAA/ywAAAAAAAAABkwkAABgBAADgwaQWL6mbP+pnRjH2WOk/AAAAP8sAAAAAAAAAAZQJAAAYAQAAAC3eZ/R0mz9mM1sYZHHpPwAAAD/rAAAAAAAAAAGVCQAAGAEAAEADUQp/DJs/+hH02e+A6T8AAAA/6wAAAAAAAAABlgkAABgBAAAAmBe5uUCbPwbnSq7slOk/AAAAP+sAAAAAAAAAAZcJAAAYAQAAgET9/c5vmj/UwEL5sKbpPwAAAD8KAQAAAAAAAAGYCQAAGAEAAMCFqfEe05k/9qgdqMux6T8AAAA/CgEAAAAAAAABmQkAABgBAAAgMo82NAKZP1CMV+Aev+k/AAAAPwoBAAAAAAAAAZoJAAAYAQAAgN50e0kxmD+qb5EYcszpPwAAAD8aAQAAAAAAAAGbCQAAGAEAAMAfIW+ZlJc/zFdsx4zX6T8AAAA/GgEAAAAAAAABnAkAABgBAABAN0AFdI+WPz5OKtr92+k/AAAAPzkBAAAAAAAAAZ0JAAAYAQAAgOMlSom+lT/WLMObievpPwAAAD85AQAAAAAAAAGeCQAAGAEAAOAk0j3ZIZU/vBk/wWv06T8AAAA/OQEAAAAAAAABnwkAABgBAACAfZ3HA4CTP8TulZVoCOo/AAAAP0gBAAAAAAAAAaAJAAAYAQAAIAD2rqNGkj9YzS5X9BfqPwAAAD9IAQAAAAAAAAGhCQAAGAEAAMDth+cI2ZA/erUJBg8j6j8AAAA/aAEAAAAAAAABogkAABgBAACACk77xqePP9aYQz5iMOo/AAAAP2gBAAAAAAAAAaMJAAAYAQAAQGMZhfEFjj/4gB7tfDvqPwAAAD93AQAAAAAAAAGkCQAAGAEAAMC75A4cZIw/Gmn5m5dG6j8AAAA/dwEAAAAAAAABpQkAABgBAAAA6yI70VmKPzpR1EqyUeo/AAAAP4cBAAAAAAAAAaYJAAAYAQAAgG17InEgiT9cOa/5zFzqPwAAAD+HAQAAAAAAAAGnCQAAGAEAAEDGRqybfoc/fCGKqOdn6j8AAAA/mwEAAAAAAAABqAkAABgBAADASJ+TO0WGP77xPwYdfuo/AAAAP5sBAAAAAAAAAakJAAAYAQAAgHfdv/A6hD8a1Xk+cIvqPwAAAD+bAQAAAAAAAAGqCQAAGAEAAICmG+ylMII/6K5xiTSd6j8AAAA/ugEAAAAAAAABqwkAABgBAADAUgExu1+BP3yNCkvArOo/AAAAP7oBAAAAAAAAAawJAAAYAQAAgNVZGFsmgD/WcESDE7rqPwAAAD+6AQAAAAAAAAGtCQAAGAEAAIAIMIkgOHw/MlR+u2bH6j8AAAA/ygEAAAAAAAABrgkAABgBAACADeFXYMV5P8gyF33y1uo/AAAAP8oBAAAAAAAAAa8JAAAYAQAAgGas4YojeD+WDA/ItujqPwAAAD/pAQAAAAAAAAGwCQAAGAEAAIC/d2u1gXY/nuFlnLP86j8AAAA/6QEAAAAAAAABsQkAABgBAAAAbF2wyrB1P/rEn9QGCus/AAAAP/kBAAAAAAAAAbIJAAAYAQAAABhD9d/fdD9uu13ndw7rPwAAAD/5AQAAAAAAAAGzCQAAGAEAAABsXbDKsHU/brtd53cO6z8AAAA/CQIAAAAAAAABtAkAABgBAACAxCg69Q50P6a2vHCwEOs/AAAAPwkCAAAAAAAAAbUJAAAYAQAAAGxdsMqwdT+mtrxwsBDrPwAAAD8JAgAAAAAAAAG2CQAAGAEAAIC6xpx19Hg/VKjZDFoX6z8AAAA/CQIAAAAAAAABtwkAABgBAACAusacdfR4P1So2QxaF+s/AAAAPygCAAAAAAAAAbgJAAAYAQAAgLrGnHX0eD9UqNkMWhfrPwAAAD8oAgAAAAAAAAG5CQAAGAEAAIC6xpx19Hg/VKjZDFoX6z8AAAA/KAIAAAAAAAABugkAABgBAACAusacdfR4P1So2QxaF+s/AAAAP0cCAAAAAAAAAbsJAAAYAQAAAB8SNsbchT9UqNkMWhfrPwAAAD9mAgAAAAAAAAG8CQAAGAEAAADw0wkR54c/brtd53cO6z8AAAA/ZgIAAAAAAAABvQkAABgBAAAA6yI70VmKP8DJQEvOB+s/AAAAP2YCAAAAAAAAAb4JAAAYAQAAwOVxbJHMjD9M04I4XQPrPwAAAD92AgAAAAAAAAG/CQAAGAEAAACNpuJmbo4/EtgjryQB6z8AAAA/dgIAAAAAAAABwAkAABgBAAAAxPqJk3CQPxLYI68kAes/AAAAP5UCAAAAAAAAAcEJAAAYAQAAYEGiovOpkT+e4WWcs/zqPwAAAD+VAgAAAAAAAAHCCQAAGAEAAIB9nccDgJM/ZOYGE3v66j8AAAA/lQIAAAAAAAABwwkAABgBAADgJNI92SGVP9rcxCXs/uo/AAAAP7QCAAAAAAAAAcQJAAAYAQAAAGHNYun3lj9M04I4XQPrPwAAAD+0AgAAAAAAAAHFCQAAGAEAAADHVeVuNpk/TNOCOF0D6z8AAAA/tAIAAAAAAAABxgkAABgBAABAA1EKfwybPxLYI68kAes/AAAAP9QCAAAAAAAAAccJAAAYAQAAYD9ML4/inD+e4WWcs/zqPwAAAD/UAgAAAAAAAAHICQAAGAEAAIB7R1SfuJ4/nuFlnLP86j8AAAA/1AIAAAAAAAAByQkAABgBAADQ8GdrknugPyzrp4lC+Oo/AAAAP+MCAAAAAAAAAcoJAAAYAQAAwCOsLNWaoT8s66eJQvjqPwAAAD/jAgAAAAAAAAHLCQAAGAEAAMBW8O0XuqI/fvmK7Zjx6j8AAAA/AwMAAAAAAAABzAkAABgBAAAw1JcGePOjP375iu2Y8eo/AAAAPwMDAAAAAAAAAc0JAAAYAQAAwLx4cJ34pD/y70gACvbqPwAAAD8DAwAAAAAAAAHOCQAAGAEAAOBa9oKl46U/fvmK7Zjx6j8AAAA/IgMAAAAAAAABzwkAABgBAAAQZK3mcpqmP7j06XbR8+o/AAAAPyIDAAAAAAAAAdAJAAAYAQAAQNidmwUdpz/y70gACvbqPwAAAD8iAwAAAAAAAAHRCQAAGAEAAJBMjlCYn6c/TNOCOF0D6z8AAAA/QQMAAAAAAAAB0gkAABgBAAAQAiv5eoWnP+CxG/roEus/AAAAP0EDAAAAAAAAAdMJAAAYAQAAEAIr+XqFpz/gsRv66BLrPwAAAD9BAwAAAAAAAAHUCQAAGAEAABACK/l6hac/4LEb+ugS6z8AAAA/UQMAAAAAAAAB1QkAABgBAAAQAiv5eoWnP+CxG/roEus/AAAAP1EDAAAAAAAAAdYJAAAYAQAA0PPCxm1BqT+k545JXi/oPwAAAD8AAAAAAAAAAAHXCQAAGAEAAHAUmcAV86g/yM9p+Hg66D8AAAA/HwAAAAAAAAAB2AkAABgBAABwFJnAFfOoP8jPafh4Oug/AAAAPx8AAAAAAAAAAdkJAAAYAQAAcBSZwBXzqD/Iz2n4eDroPwAAAD8fAAAAAAAAAAHaCQAAGAEAAODEhJq4S6s/0KTAzHVO6D8AAAA/LgAAAAAAAAAB2wkAABgBAABgrWUE3lCsPxJ1diqrZOg/AAAAPy4AAAAAAAAAAdwJAAAYAQAAkEvjFuY7rT92LQc3+4XoPwAAAD9OAAAAAAAAAAHdCQAAGAEAAIB+J9goW64/8vgbHmme6D8AAAA/TgAAAAAAAAAB3gkAABgBAABgRjJIpq6vP1SxrCq5v+g/AAAAP04AAAAAAAAAAd8JAAAYAQAA8OFsMAN0sD9+bt6t0N7oPwAAAD9tAAAAAAAAAAHgCQAAGAEAAHD7DpGkA7E/bjCxp6/76D8AAAA/bQAAAAAAAAAB4QkAABgBAABgXxRJY62xP2Dyg6GOGOk/AAAAP20AAAAAAAAAAeIJAAAYAQAAcC5TUucisj+61b3Z4SXpPwAAAD+MAAAAAAAAAAHjCQAAGAEAALCiQwd6pbI//KVzNxc86T8AAAA/jAAAAAAAAAAB5AkAABgBAABQJx+54ACzPxyOTuYxR+k/AAAAP4wAAAAAAAAAAeUJAAAYAQAA4Kv6akdcsz+QhAz5okvpPwAAAD+cAAAAAAAAAAHmCQAAGAEAAADmcsWQnbM/JGOlui5b6T8AAAA/nAAAAAAAAAAB5wkAABgBAADYDwAjBga0PwxQIeAQZOk/AAAAP7sAAAAAAAAAAegJAAAYAQAAGITw15iItD/CFpVQt37pPwAAAD+7AAAAAAAAAAHpCQAAGAEAALAIzIn/47Q/QOKpNyWX6T8AAAA/ywAAAAAAAAAB6gkAABgBAAD4fLw+kma1Pw68oYLpqOk/AAAAP8sAAAAAAAAAAesJAAAYAQAAQPGs8yTptT9QjFfgHr/pPwAAAD/aAAAAAAAAAAHsCQAAGAEAAChVsqvjkrY/5GrwoarO6T8AAAA/2gAAAAAAAAAB7QkAABgBAABwyaJgdhW3PwZTy1DF2ek/AAAAP/oAAAAAAAAAAe4JAAAYAQAAgJjhafqKtz/WLMObievpPwAAAD/6AAAAAAAAAAHvCQAAGAEAANh3C3BS2bc/MBD909z46T8AAAA/+gAAAAAAAAAB8AkAABgBAAA4VzV2qie4P9wBGnCG/+k/AAAAPwkBAAAAAAAAAfEJAAAYAQAAkDZffAJ2uD9Q+NeC9wPqPwAAAD8JAQAAAAAAAAHyCQAAGAEAAOgViYJaxLg/rNsRu0oR6j8AAAA/KAEAAAAAAAAB8wkAABgBAAAA5ceL3jm5Pwa/S/OdHuo/AAAAPygBAAAAAAAAAfQJAAAYAQAAkGmjPUWVuT9KjwFR0zTqPwAAAD8oAQAAAAAAAAH1CQAAGAEAAPBIzUOd47k/+IAe7Xw76j8AAAA/SAEAAAAAAAAB9gkAABgBAAAQg0We5iS6P6RyO4kmQuo/AAAAP0gBAAAAAAAAAfcJAAAYAQAA+BcMTSFZuj/GWhY4QU3qPwAAAD9IAQAAAAAAAAH4CQAAGAEAAHBib6Q+c7o/rkeSXSNW6j8AAAA/VwEAAAAAAAAB+QkAABgBAABwYm+kPnO6P+ZC8eZbWOo/AAAAP1cBAAAAAAAAAfoJAAAYAQAA4KzS+1uNuj+uR5JdI1bqPwAAAD98AQAAAAAAAAH7CQAAGAEAAJCc5/6HtLo/ID5QcJRa6j8AAAA/fAEAAAAAAAAB/AkAABgBAACQnOf+h7S6PwgrzJV2Y+o/AAAAP3wBAAAAAAAAAf0JAAAYAQAAkJzn/oe0uj8IK8yVdmPqPwAAAD98AQAAAAAAAAH+CQAAGAEAAJCc5/6HtLo/CCvMlXZj6j8AAAA/iwEAAAAAAAAB/wkAABgBAACQnOf+h7S6PwgrzJV2Y+o/AAAAP4sBAAAAAAAAAQAKAAAYAQAAkJzn/oe0uj8IK8yVdmPqPwAAAD+bAQAAAAAAAAEBCgAAGAEAAJCc5/6HtLo/CCvMlXZj6j8AAAA/mwEAAAAAAAABAgoAABgBAABweiFDmzGrP2qArx1N6Oc/AAAAPwAAAAAAAAAAAQMKAAAYAQAAcHohQ5sxqz9qgK8dTejnPwAAAD8gAAAAAAAAAAEECgAAGAEAAHB6IUObMas/aoCvHU3o5z8AAAA/IAAAAAAAAAABBQoAABgBAABweiFDmzGrP2qArx1N6Oc/AAAAPyAAAAAAAAAAAQYKAAAYAQAAcHohQ5sxqz9qgK8dTejnPwAAAD8/AAAAAAAAAAEHCgAAGAEAAHDgqcUgcK0/1g2X/pkd6D8AAAA/PwAAAAAAAAABCAoAABgBAACg6WAp7iauPzLx0DbtKug/AAAAPz8AAAAAAAAAAQkKAAAYAQAAUKi0NZ7Drj9S2avlBzboPwAAAD9eAAAAAAAAAAEKCgAAGAEAAGBGMkimrq8/AsvIgbE86D8AAAA/XgAAAAAAAAABCwoAABgBAADIp/TVuTKwPySzozDMR+g/AAAAP14AAAAAAAAAAQwKAAAYAQAAoNGBMy+bsD/yjJt7kFnoPwAAAD99AAAAAAAAAAENCgAAGAEAAPiwqzmH6bA/+mHyT41t6D8AAAA/fQAAAAAAAAABDgoAABgBAACQNYfr7USxPxxKzf6neOg/AAAAP30AAAAAAAAAAQ8KAAAYAQAAuG//RTeGsT92LQc3+4XoPwAAAD+dAAAAAAAAAAEQCgAAGAEAAFD02ved4bE/lhXi5RWR6D8AAAA/nQAAAAAAAAABEQoAABgBAADgeLapBD2yP2Tv2TDaoug/AAAAP50AAAAAAAAAARIKAAAYAQAAeP2RW2uYsj/6zXLyZbLoPwAAAD+sAAAAAAAAAAETCgAAGAEAAAiCbQ3S87I/GrZNoYC96D8AAAA/rAAAAAAAAAABFAoAABgBAABoYZcTKkKzP3aZh9nTyug/AAAAP8sAAAAAAAAAARUKAAAYAQAAUPZdwmR2sz9chgP/tdPoPwAAAD/LAAAAAAAAAAEWCgAAGAEAADiLJHGfqrM/LGD7SXrl6D8AAAA/ywAAAAAAAAABFwoAABgBAACYak539/izP24wsaev++g/AAAAP+sAAAAAAAAAARgKAAAYAQAA+El4fU9HtD94BQh8rA/pPwAAAD/rAAAAAAAAAAEZCgAAGAEAABiE8NeYiLQ/LMx77FIq6T8AAAA/6wAAAAAAAAABGgoAABgBAACwCMyJ/+O0P+KS71z5ROk/AAAAPwoBAAAAAAAAARsKAAAYAQAACOj1j1cytT8Ee8oLFFDpPwAAAD8KAQAAAAAAAAEcCgAAGAEAAKBs0UG+jbU/mFljzZ9f6T8AAAA/CgEAAAAAAAABHQoAABgBAADo4MH2UBC2P9opGSvVdek/AAAAPxoBAAAAAAAAAR4KAAAYAQAAaPpjV/Kftj9wCLLsYIXpPwAAAD8aAQAAAAAAAAEfCgAAGAEAAHDJomB2Fbc/QOKpNyWX6T8AAAA/OQEAAAAAAAABIAoAABgBAACAmOFp+oq3P5rF4294pOk/AAAAPzkBAAAAAAAAASEKAAAYAQAAGB29G2Hmtz/2qB2oy7HpPwAAAD85AQAAAAAAAAEiCgAAGAEAAOhGSnnWTrg/aJ/bujy26T8AAAA/WAEAAAAAAAABIwoAABgBAACAyyUrPaq4P4qHtmlXwek/AAAAP1gBAAAAAAAAASQKAAAYAQAA0KpPMZX4uD/EghXzj8PpPwAAAD9YAQAAAAAAAAElCgAAGAEAAHAvK+P7U7k/qm+RGHLM6T8AAAA/dwEAAAAAAAABJgoAABgBAADIDlXpU6K5P1hhrrQb0+k/AAAAP3cBAAAAAAAAAScKAAAYAQAAQFm4QHG8uT/MV2zHjNfpPwAAAD93AQAAAAAAAAEoCgAAGAEAAKA44kbJCro/ekmJYzbe6T8AAAA/hwEAAAAAAAABKQoAABgBAAAwvb34L2a6P+4/R3an4uk/AAAAP4cBAAAAAAAAASoKAAAYAQAAyEGZqpbBuj/WLMObievpPwAAAD+mAQAAAAAAAAErCgAAGAEAACghw7DuD7s/oga75k396T8AAAA/pgEAAAAAAAABLAoAABgBAAAQtolfKUS7P/7p9B6hCuo/AAAAP7YBAAAAAAAAAS0KAAAYAQAA+EpQDmR4uz+UyI3gLBrqPwAAAD+2AQAAAAAAAAEuCgAAGAEAAODfFr2erLs/erUJBg8j6j8AAAA/xQEAAAAAAAABLwoAABgBAADAdN1r2eC7P2SihSvxK+o/AAAAP8UBAAAAAAAAATAKAAAYAQAA8K5VxiIivD++hb9jRDnqPwAAAD/kAQAAAAAAAAExCgAAGAEAAAjpzSBsY7w/Gmn5m5dG6j8AAAA/5AEAAAAAAAABMgoAABgBAAD4fZTPppe8PwBWdcF5T+o/AAAAP+QBAAAAAAAAATMKAAAYAQAA4BJbfuHLvD+uR5JdI1bqPwAAAD/zAQAAAAAAAAE0CgAAGAEAAJACcIEN87w/XDmv+cxc6j8AAAA/8wEAAAAAAAABNQoAABgBAAAATdPYKg29P3whiqjnZ+o/AAAAPxMCAAAAAAAAATYKAAAYAQAA6OGZh2VBvT/wF0i7WGzqPwAAAD8TAgAAAAAAAAE3CgAAGAEAANh2YDagdb0/hPbgfOR76j8AAAA/IgIAAAAAAAABOAoAABgBAAAwVoo8+MO9Pzi9VO2Kluo/AAAAPyICAAAAAAAAATkKAAAYAQAA4EWfPyTrvT8Il0w4T6jqPwAAAD8yAgAAAAAAAAE6CgAAGAEAAMjaZe5eH74/tohp1Piu6j8AAAA/MgIAAAAAAAABOwoAABgBAAA4JclFfDm+P0pnApaEvuo/AAAAP1ECAAAAAAAAATwKAAAYAQAAILqP9LZtvj++XcCo9cLqPwAAAD9RAgAAAAAAAAE9CgAAGAEAAAhPVqPxob4/pko8ztfL6j8AAAA/UQIAAAAAAAABPgoAABgBAABI9AdPAK++P8gyF33y1uo/AAAAP3ACAAAAAAAAAT8KAAAYAQAAuD5rph3Jvj+wH5Oi1N/qPwAAAD9wAgAAAAAAAAFACgAAGAEAAGgugKlJ8L4/0AduUe/q6j8AAAA/cAIAAAAAAAABQQoAABgBAAAYHpWsdRe/P2TmBhN7+uo/AAAAP4ACAAAAAAAAAUIKAAAYAQAA+LJbW7BLvz9M04I4XQPrPwAAAD+AAgAAAAAAAAFDCgAAGAEAAOhHIgrrf78/jqM4lpIZ6z8AAAA/nwIAAAAAAAABRAoAABgBAAAoe8WM4yHAP1x9MOFWK+s/AAAAP58CAAAAAAAAAUUKAAAYAQAAKHvFjOMhwD9cfTDhVivrPwAAAD+fAgAAAAAAAAFGCgAAGAEAACh7xYzjIcA/XH0w4VYr6z8AAAA/vgIAAAAAAAABRwoAABgBAAAoe8WM4yHAP1x9MOFWK+s/AAAAP74CAAAAAAAAAUgKAAAYAQAAUGnDDdNMwj+CHuA3M/LpPwAAAD8AAAAAAAAAAAFJCgAAGAEAADj+ibwNgcI/SCOBrvrv6T8AAAA/HwAAAAAAAAABSgoAABgBAAA4/om8DYHCP0gjga767+k/AAAAPx8AAAAAAAAAAUsKAAAYAQAAOP6JvA2Bwj9II4Gu+u/pPwAAAD8fAAAAAAAAAAFMCgAAGAEAADj+ibwNgcI/SCOBrvrv6T8AAAA/PgAAAAAAAAABTQoAABgBAABo1PxemBjCPxj9ePm+Aeo/AAAAPz4AAAAAAAAAAU4KAAAYAQAA4GxdWtbdwT/E7pWVaAjqPwAAAD9OAAAAAAAAAAFPCgAAGAEAADB9SFeqtsE/NuVTqNkM6j8AAAA/TgAAAAAAAAABUAoAABgBAAC4MuX/jJzBP3LgsjESD+o/AAAAP14AAAAAAAAAAVEKAAAYAQAAcHD3ptluwT9YzS5X9BfqPwAAAD9eAAAAAAAAAAFSCgAAGAEAAPwllE+8VME/Br9L850e6j8AAAA/fQAAAAAAAAABUwoAABgBAADsCFiiFzTBP3q1CQYPI+o/AAAAP30AAAAAAAAAAVQKAAAYAQAAoEZqSWQGwT+eneS0KS7qPwAAAD99AAAAAAAAAAFVCgAAGAEAAIwpLpy/5cA/1phDPmIw6j8AAAA/nAAAAAAAAAABVgoAABgBAAC8saOaKdLAP4SKYNoLN+o/AAAAP5wAAAAAAAAAAVcKAAAYAQAA0Bzd6+6dwD+kcjuJJkLqPwAAAD+cAAAAAAAAAAFYCgAAGAEAACQtyOjCdsA/xloWOEFN6j8AAAA/rAAAAAAAAAABWQoAABgBAAB0PbPllk/AP+ZC8eZbWOo/AAAAP6wAAAAAAAAAAVoKAAAYAQAAxE2e4moowD+2HOkxIGrqPwAAAD/LAAAAAAAAAAFbCgAAGAEAAOgWYRNv9b8/hPbgfOR76j8AAAA/2wAAAAAAAAABXAoAABgBAABYkoVhCJq/P1LQ2Meojeo/AAAAP9sAAAAAAAAAAV0KAAAYAQAA+LJbW7BLvz90uLN2w5jqPwAAAD/bAAAAAAAAAAFeCgAAGAEAABgelax1F78/QpKrwYeq6j8AAAA/6gAAAAAAAAABXwoAABgBAAAwic79OuO+P0pnApaEvuo/AAAAP+oAAAAAAAAAAWAKAAAYAQAAgJm5+g68vj/2WB8yLsXqPwAAAD8JAQAAAAAAAAFhCgAAGAEAANCppPfilL4/VDxZaoHS6j8AAAA/CQEAAAAAAAABYgoAABgBAAAguo/0tm2+P+ga8isN4uo/AAAAPwkBAAAAAAAAAWMKAAAYAQAAeMp68YpGvj9E/itkYO/qPwAAAD8ZAQAAAAAAAAFkCgAAGAEAAMjaZe5eH74/nuFlnLP86j8AAAA/GQEAAAAAAAABZQoAABgBAABQkAKXQQW+P4bO4cGVBes/AAAAPzgBAAAAAAAAAWYKAAAYAQAA4EWfPyTrvT9uu13ndw7rPwAAAD84AQAAAAAAAAFnCgAAGAEAAGj7O+gG0b0/yJ6XH8sb6z8AAAA/SAEAAAAAAAABaAoAABgBAAAwVoo8+MO9P+qGcs7lJus/AAAAP0gBAAAAAAAAAWkKAAAYAQAAuAsn5dqpvT+YeI9qjy3rPwAAAD9YAQAAAAAAAAFqCgAAGAEAAIBmdTnMnL0/fmULkHE26z8AAAA/WAEAAAAAAAABawoAABgBAAAIHBLiroK9P2RSh7VTP+s/AAAAP3cBAAAAAAAAAWwKAAAYAQAAmNGuipFovT8SRKRR/UXrPwAAAD93AQAAAAAAAAFtCgAAGAEAAOjhmYdlQb0/NCx/ABhR6z8AAAA/dwEAAAAAAAABbgoAABgBAAB4lzYwSCe9P6giPROJVes/AAAAP5YBAAAAAAAAAW8KAAAYAQAAAE3T2CoNvT+OD7k4a17rPwAAAD+WAQAAAAAAAAFwCgAAGAEAAJACcIEN87w/6vLycL5r6z8AAAA/lgEAAAAAAAABcQoAABgBAAAYuAwq8Ni8P0bWLKkRees/AAAAP7UBAAAAAAAAAXIKAAAYAQAA4BJbfuHLvD9mvgdYLITrPwAAAD+1AQAAAAAAAAFzCgAAGAEAAKBtqdLSvrw/iKbiBkeP6z8AAAA/tQEAAAAAAAABdAoAABgBAACgbanS0r68P6iOvbVhmus/AAAAP8QBAAAAAAAAAXUKAAAYAQAAGLgMKvDYvD8EcvfttKfrPwAAAD/EAQAAAAAAAAF2CgAAGAEAABi4DCrw2Lw/XlUxJgi16z8AAAA/4wEAAAAAAAABdwoAABgBAACgbanS0r68P4A9DNUiwOs/AAAAP+MBAAAAAAAAAXgKAAAYAQAAoG2p0tK+vD9mKoj6BMnrPwAAAD/jAQAAAAAAAAF5CgAAGAEAABi4DCrw2Lw/wg3CMljW6z8AAAA/AgIAAAAAAAABegoAABgBAACgbanS0r68P1jsWvTj5es/AAAAPwICAAAAAAAAAXsKAAAYAQAA+H2Uz6aXvD9ewbHI4PnrPwAAAD8CAgAAAAAAAAF8CgAAGAEAAPh9lM+ml7w/aJYInd0N7D8AAAA/IgIAAAAAAAABfQoAABgBAAA4I0Z7taS8P3JrX3HaIew/AAAAPyICAAAAAAAAAX4KAAAYAQAAoG2p0tK+vD9ARVe8njPsPwAAAD8iAgAAAAAAAAF/CgAAGAEAADgjRnu1pLw/nCiR9PFA7D8AAAA/QQIAAAAAAAABgAoAABgBAAA4I0Z7taS8P2gCiT+2Uuw/AAAAP0ECAAAAAAAAAYEKAAAYAQAAoG2p0tK+vD/E5cJ3CWDsPwAAAD9BAgAAAAAAAAGCCgAAGAEAAKBtqdLSvrw/rNI+neto7D8AAAA/UQIAAAAAAAABgwoAABgBAACgbanS0r68P5K/usLNcew/AAAAP1ECAAAAAAAAAYQKAAAYAQAAoG2p0tK+vD94rDbor3rsPwAAAD9wAgAAAAAAAAGFCgAAGAEAAJACcIEN87w/1o9wIAOI7D8AAAA/cAIAAAAAAAABhgoAABgBAAB4lzYwSCe9P2puCeKOl+w/AAAAP3ACAAAAAAAAAYcKAAAYAQAAsDzo21Y0vT/+TKKjGqfsPwAAAD+PAgAAAAAAAAGICgAAGAEAAGAs/d6CW70/5Dkeyfyv7D8AAAA/jwIAAAAAAAABiQoAABgBAADYdmA2oHW9P5IrO2Wmtuw/AAAAP48CAAAAAAAAAYoKAAAYAQAASMHDjb2PvT8GIvl3F7vsPwAAAD+fAgAAAAAAAAGLCgAAGAEAALgLJ+Xaqb0/KArUJjLG7D8AAAA/rgIAAAAAAAABjAoAABgBAAD4sNiQ6ba9PxD3T0wUz+w/AAAAP64CAAAAAAAAAY0KAAAYAQAAMFaKPPjDvT++6GzovdXsPwAAAD+uAgAAAAAAAAGOCgAAGAEAAGj7O+gG0b0/pNXoDaDe7D8AAAA/vgIAAAAAAAABjwoAABgBAACgoO2TFd69Pzq0gc8r7uw/AAAAP74CAAAAAAAAAZAKAAAYAQAA4EWfPyTrvT+Ul7sHf/vsPwAAAD/dAgAAAAAAAAGRCgAAGAEAAIg1tEJQEr4/YnGzUkMN7T8AAAA/3QIAAAAAAAABkgoAABgBAAA4JclFfDm+P0peL3glFu0/AAAAP/wCAAAAAAAAAZMKAAAYAQAAeMp68YpGvj8yS6udBx/tPwAAAD/8AgAAAAAAAAGUCgAAGAEAACC6j/S2bb4/GDgnw+kn7T8AAAA//AIAAAAAAAABlQoAABgBAAAIT1aj8aG+PwAlo+jLMO0/AAAAPxwDAAAAAAAAAZYKAAAYAQAAgJm5+g68vj+uFsCEdTftPwAAAD8cAwAAAAAAAAGXCgAAGAEAADCJzv06474/WgjdIB8+7T8AAAA/HAMAAAAAAAABmAoAABgBAACo0zFVWP2+P3zwt885Se0/AAAAPysDAAAAAAAAAZkKAAAYAQAAUMNGWIQkvz8q4tRr40/tPwAAAD8rAwAAAAAAAAGaCgAAGAEAAPiyW1uwS78/8OZ14qpN7T8AAAA/OwMAAAAAAAABmwoAABgBAAB4/b6yzWW/Pyri1GvjT+0/AAAAP0sDAAAAAAAAAZwKAAAYAQAAKO3TtfmMvz+c2JJ+VFTtPwAAAD9LAwAAAAAAAAGdCgAAGAEAANDc6LgltL8/nNiSflRU7T8AAAA/SwMAAAAAAAABngoAABgBAACAzP27Udu/P0rKrxr+Wu0/AAAAP2oDAAAAAAAAAZ8KAAAYAQAAGF6J3z4BwD/2u8y2p2HtPwAAAD9qAwAAAAAAAAGgCgAAGAEAAJCo7DZcG8A/brKKyRhm7T8AAAA/agMAAAAAAAABoQoAABgBAAAA80+OeTXAP1SfBu/6bu0/AAAAP3kDAAAAAAAAAaIKAAAYAQAAdD2z5ZZPwD8CkSOLpHXtPwAAAD95AwAAAAAAAAGjCgAAGAEAAIha75I7cMA/6H2fsIZ+7T8AAAA/mQMAAAAAAAABpAoAABgBAAC8/6A+Sn3AP9BqG9Zoh+0/AAAAP5kDAAAAAAAAAaUKAAAYAQAAlHcrQOCQwD98XDhyEo7tPwAAAD+oAwAAAAAAAAGmCgAAGAEAAKiUZ+2EscA/fFw4chKO7T8AAAA/qAMAAAAAAAABpwoAABgBAAC8saOaKdLAP3xcOHISju0/AAAAP7gDAAAAAAAAAagKAAAYAQAAZKG4nVX5wD98XDhyEo7tPwAAAD+4AwAAAAAAAAGpCgAAGAEAANzrG/VyE8E/CmZ6X6GJ7T8AAAA/5QMAAAAAAAABqgoAABgBAAC0Y6b2CCfBPyJ5/jm/gO0/AAAAP+UDAAAAAAAAAasKAAAYAQAAwIDio61HwT+Wb7xMMIXtPwAAAD/1AwAAAAAAAAGsCgAAGAEAADzLRfvKYcE/XnRdw/eC7T8AAAA/9QMAAAAAAAABrQoAABgBAAAQQ9D8YHXBP+h9n7CGfu0/AAAAPwQEAAAAAAAAAa4KAAAYAQAASOiBqG+CwT8ief45v4DtPwAAAD8EBAAAAAAAAAGvCgAAGAEAALgy5f+MnME/XnRdw/eC7T8AAAA/JAQAAAAAAAABsAoAABgBAACQqm8BI7DBP+h9n7CGfu0/AAAAPyQEAAAAAAAAAbEKAAAYAQAAbCL6ArnDwT+wgkAnTnztPwAAAD8kBAAAAAAAAAGyCgAAGAEAAESahARP18E/PIyCFN137T8AAAA/MwQAAAAAAAABswoAABgBAACQXHJdAgXCP46aZXgzce0/AAAAP1MEAAAAAAAAAbQKAAAYAQAAPEyHYC4swj8wtytA4GPtPwAAAD9TBAAAAAAAAAG1CgAAGAEAAGCG/7p3bcI/hMUOpDZd7T8AAAA/UwQAAAAAAAABtgoAABgBAABIG8ZpsqHCP/a7zLanYe0/AAAAP3IEAAAAAAAAAbcKAAAYAQAAkN2zwmXPwj+ExQ6kNl3tPwAAAD9yBAAAAAAAAAG4CgAAGAEAAIByenGgA8M/KuLUa+NP7T8AAAA/cgQAAAAAAAABuQoAABgBAADINGjKUzHDP0L1WEYBR+0/AAAAP5EEAAAAAAAAAboKAAAYAQAATJwHzxVswz/mER8OrjntPwAAAD+RBAAAAAAAAAG7CgAAGAEAAPyLHNJBk8M/dBth+zw17T8AAAA/oQQAAAAAAAABvAoAABgBAACoezHVbbrDP948yDmxJe0/AAAAP6EEAAAAAAAAAb0KAAAYAQAA9D0fLiHowz/4T0wUzxztPwAAAD+hBAAAAAAAAAG+CgAAGAEAANzS5dxbHMQ/Sl4veCUW7T8AAAA/wAQAAAAAAAABvwoAABgBAAAoldM1D0rEP2Jxs1JDDe0/AAAAP8AEAAAAAAAAAcAKAAAYAQAArPxyOtGExD+2f5a2mQbtPwAAAD/QBAAAAAAAAAHBCgAAGAEAAFzshz39q8Q/lJe7B3/77D8AAAA/0AQAAAAAAAABwgoAABgBAABsCcTqoczEPzq0gc8r7uw/AAAAP98EAAAAAAAAAcMKAAAYAQAAVJ6KmdwAxT/GvcO8uunsPwAAAD/fBAAAAAAAAAHECgAAGAEAAMjo7fD5GsU/+OPLcfbX7D8AAAA//gQAAAAAAAABxQoAABgBAAB82AL0JULFPygK1CYyxuw/AAAAP/4EAAAAAAAAAcYKAAAYAQAA7CJmS0NcxT+SKztlprbsPwAAAD/+BAAAAAAAAAHHCgAAGAEAACzIF/dRacU/NkgBLVOp7D8AAAA/HgUAAAAAAAAByAoAABgBAADEmvBM2W/FP9xkx/T/m+w/AAAAPx4FAAAAAAAAAckKAAAYAQAAxJrwTNlvxT/uovT6IH/sPwAAAD8eBQAAAAAAAAHKCgAAGAEAAGBtyaJgdsU/5M2dJiRr7D8AAAA/LQUAAAAAAAABywoAABgBAAAAQKL453zFP9z4RlInV+w/AAAAPy0FAAAAAAAAAcwKAAAYAQAAnBJ7Tm+DxT+cKJH08UDsPwAAAD9NBQAAAAAAAAHNCgAAGAEAADjlU6T2icU/IF18DYQo7D8AAAA/TQUAAAAAAAABzgoAABgBAADYtyz6fZDFP4h+40v4GOw/AAAAP00FAAAAAAAAAc8KAAAYAQAAdIoFUAWXxT/0n0qKbAnsPwAAAD9sBQAAAAAAAAHQCgAAGAEAAHSKBVAFl8U/mLwQUhn86z8AAAA/bAUAAAAAAAAB0QoAABgBAADYtyz6fZDFP3bUNaP+8Os/AAAAP2wFAAAAAAAAAdIKAAAYAQAAOOVTpPaJxT8E3neQjezrPwAAAD+LBQAAAAAAAAHTCgAAGAEAAABAovjnfMU/HPH7aqvj6z8AAAA/iwUAAAAAAAAB1AoAABgBAADEmvBM2W/FP3D/3s4B3es/AAAAP4sFAAAAAAAAAdUKAAAYAQAAiPU+ocpixT/CDcIyWNbrPwAAAD+qBQAAAAAAAAHWCgAAGAEAAIj1PqHKYsU/ThcEIOfR6z8AAAA/qgUAAAAAAAAB1woAABgBAADsImZLQ1zFP2YqiPoEyes/AAAAP6oFAAAAAAAAAdgKAAAYAQAAVFCN9btVxT/0M8rnk8TrPwAAAD+qBQAAAAAAAAHZCgAAGAEAAFRQjfW7VcU/9DPK55PE6z8AAAA/ugUAAAAAAAAB2goAABgBAACwfbSfNE/FP7o4a15bwus/AAAAP7oFAAAAAAAAAdsKAAAYAQAAfNgC9CVCxT+APQzVIsDrPwAAAD/ZBQAAAAAAAAHcCgAAGAEAAHzYAvQlQsU/RkKtS+q96z8AAAA/2QUAAAAAAAAB3QoAABgBAAB82AL0JULFP0ZCrUvqves/AAAAP9kFAAAAAAAAAd4KAAAYAQAAfNgC9CVCxT9GQq1L6r3rPwAAAD/ZBQAAAAAAAAHfCgAAGAEAAHzYAvQlQsU/RkKtS+q96z8AAAA/2QUAAAAAAAAB4AoAABgBAAB82AL0JULFP0ZCrUvqves/AAAAP9kFAAAAAAAAAeEKAAAYAQAAfNgC9CVCxT9GQq1L6r3rPwAAAD/tBQAAAAAAAAHiCgAAGAEAAHzYAvQlQsU/RkKtS+q96z8AAAA/7QUAAAAAAAAB4woAABgBAAB82AL0JULFP0ZCrUvqves/AAAAP+0FAAAAAAAAAeQKAAAYAQAANGQSP5O/xD/S326WoHTrPwAAAD8sBgAAAAAAAAHlCgAAGAEAADRkEj+Tv8Q/6vLycL5r6z8AAAA/LAYAAAAAAAAB5goAABgBAAD4vmCThLLEP44PuThrXus/AAAAPzwGAAAAAAAAAecKAAAYAQAAxBmv53WlxD80LH8AGFHrPwAAAD88BgAAAAAAAAHoCgAAGAEAAMQZr+d1pcQ/EkSkUf1F6z8AAAA/WwYAAAAAAAAB6QoAABgBAACEdP07Z5jEP/JbyaLiOus/AAAAP1sGAAAAAAAAAeoKAAAYAQAAhHT9O2eYxD9cfTDhVivrPwAAAD9bBgAAAAAAAAHrCgAAGAEAAIR0/TtnmMQ/dpC0u3Qi6z8AAAA/egYAAAAAAAAB7AoAABgBAADEGa/ndaXEP/rEn9QGCus/AAAAP3oGAAAAAAAAAe0KAAAYAQAAxBmv53WlxD+e4WWcs/zqPwAAAD96BgAAAAAAAAHuCgAAGAEAAMQZr+d1pcQ/XhGwPn7m6j8AAAA/igYAAAAAAAAB7woAABgBAAAgR9aR7p7EP443uPO51Oo/AAAAP4oGAAAAAAAAAfAKAAAYAQAAIEfWke6exD/WcESDE7rqPwAAAD+pBgAAAAAAAAHxCgAAGAEAAOyhJObfkcQ/zpvtrham6j8AAAA/qQYAAAAAAAAB8goAABgBAADsoSTm35HEPwDC9WNSlOo/AAAAP7kGAAAAAAAAAfMKAAAYAQAArPxyOtGExD+k3rsr/4bqPwAAAD+5BgAAAAAAAAH0CgAAGAEAAKz8cjrRhMQ/SvuB86t56j8AAAA/yAYAAAAAAAAB9QoAABgBAAB0V8GOwnfEP/AXSLtYbOo/AAAAP8gGAAAAAAAAAfYKAAAYAQAAnN82jSxkxD8IK8yVdmPqPwAAAD/nBgAAAAAAAAH3CgAAGAEAAPwMXjelXcQ/ID5QcJRa6j8AAAA/5wYAAAAAAAAB+AoAABgBAAAoldM1D0rEP8ZaFjhBTeo/AAAAP+cGAAAAAAAAAfkKAAAYAQAAKJXTNQ9KxD+MX7euCEvqPwAAAD8HBwAAAAAAAAH6CgAAGAEAAFQdSTR5NsQ/pHI7iSZC6j8AAAA/BwcAAAAAAAAB+woAABgBAAB8pb4y4yLEP76Fv2NEOeo/AAAAPwcHAAAAAAAAAfwKAAAYAQAA3NLl3FscxD++hb9jRDnqPwAAAD8HBwAAAAAAAAH9CgAAGAEAAGyIgoU+AsQ/hIpg2gs36j8AAAA/JgcAAAAAAAAB/goAABgBAAAw49DZL/XDP56d5LQpLuo/AAAAPyYHAAAAAAAAAf8KAAAYAQAAWGtG2Jnhwz/uq8cYgCfqPwAAAD8mBwAAAAAAAAEACwAAGAEAAOQg44B8x8M/Br9L850e6j8AAAA/NgcAAAAAAAABAQsAABgBAAAQqVh/5rPDP6zbEbtKEeo/AAAAPzYHAAAAAAAAAQILAAAYAQAAmF71J8mZwz/+6fQeoQrqPwAAAD9VBwAAAAAAAAEDCwAAGAEAAGC5Q3y6jMM/UPjXgvcD6j8AAAA/VQcAAAAAAAABBAsAABgBAAAkFJLQq3/DP2oLXF0V++k/AAAAP1UHAAAAAAAAAQULAAAYAQAAiEG5eiR5wz+8GT/Ba/TpPwAAAD9kBwAAAAAAAAEGCwAAGAEAAEycB88VbMM/vBk/wWv06T8AAAA/ZAcAAAAAAAABBwsAABgBAAAY91UjB1/DP4Ie4Dcz8uk/AAAAP4QHAAAAAAAAAQgLAAAYAQAA1FGkd/hRwz8OKCIlwu3pPwAAAD+EBwAAAAAAAAEJCwAAGAEAAKCs8svpRMM/mjFkElHp6T8AAAA/hAcAAAAAAAABCgsAABgBAADINGjKUzHDPyg7pv/f5Ok/AAAAP5MHAAAAAAAAAQsLAAAYAQAAjI+2HkUkwz+0ROjsbuDpPwAAAD+TBwAAAAAAAAEMCwAAGAEAAFDqBHM2F8M/ekmJYzbe6T8AAAA/owcAAAAAAAABDQsAABgBAADcn6EbGf3CPwZTy1DF2ek/AAAAP6MHAAAAAAAAAQ4LAAAYAQAAaFU+xPviwj/MV2zHjNfpPwAAAD/CBwAAAAAAAAEPCwAAGAEAAPgK22zeyMI/HmZPK+PQ6T8AAAA/wgcAAAAAAAABEAsAABgBAACAwHcVwa7CP6pvkRhyzOk/AAAAP+EHAAAAAAAAARELAAAYAQAAqEjtEyubwj84edMFAcjpPwAAAD/hBwAAAAAAAAESCwAAGAEAAGCG/7p3bcI/5GrwoarO6T8AAAA/AAgAAAAAAAABEwsAABgBAABo1PxemBjCP5JcDT5U1ek/AAAAPwAIAAAAAAAAARQLAAAYAQAA1E8hrTG9wT96SYljNt7pPwAAAD8ACAAAAAAAAAEVCwAAGAEAANRPIa0xvcE/ekmJYzbe6T8AAAA/DwgAAAAAAAABFgsAABgBAADUTyGtMb3BP3pJiWM23uk/AAAAPw8IAAAAAAAAARcLAAAYAQAA1E8hrTG9wT96SYljNt7pPwAAAD8PCAAAAAAAAAEYCwAAGAEAAFp93sAewOs/hx6SmQHC2z8AAAA/AAAAAAAAAAABGQsAABgBAABQG0FBBMXrP/k8T2fBPNs/AAAAPx8AAAAAAAAAARoLAAAYAQAAUBtBQQTF6z/5PE9nwTzbPwAAAD8fAAAAAAAAAAEbCwAAGAEAAFAbQUEExes/+TxPZ8E82z8AAAA/LgAAAAAAAAABHAsAABgBAABQG0FBBMXrP/k8T2fBPNs/AAAAPy4AAAAAAAAAAR0LAAAYAQAAKJPLQprY6z85NQSARcnaPwAAAD9OAAAAAAAAAAEeCwAAGAEAALoDBxkH5Os/a1sMNYG32j8AAAA/TgAAAAAAAAABHwsAABgBAACa3S6at/LrP2tbDDWBt9o/AAAAP04AAAAAAAAAASALAAAYAQAAclW5m00G7D9RSIhaY8DaPwAAAD9tAAAAAAAAAAEhCwAAGAEAAErNQ53jGew/IyKApSfS2j8AAAA/bQAAAAAAAAABIgsAABgBAAC0tQl15jjsPzPMLU4h+to/AAAAP20AAAAAAAAAASMLAAAYAQAAFDwyzc5c7D91nOOrVhDbPwAAAD+MAAAAAAAAAAEkCwAAGAEAABz30PpYguw/XYlf0TgZ2z8AAAA/jAAAAAAAAAABJQsAABgBAACE35bSW6HsP+eSob7HFNs/AAAAP4wAAAAAAAAAASYLAAAYAQAA/Cn6KXm77D8rY1cc/SrbPwAAAD+cAAAAAAAAAAEnCwAAGAEAAHrW+gCx0Ow/bTMNejJB2z8AAAA/nAAAAAAAAAABKAsAABgBAACet3GtiufsP8cWR7KFTts/AAAAP7sAAAAAAAAAASkLAAAYAQAAujZL2kkD7T8J5/wPu2TbPwAAAD+7AAAAAAAAAAEqCwAAGAEAAMpTh4fuI+0/fd26Iixp2z8AAAA/ywAAAAAAAAABKwsAABgBAACEpTkKNUbtP/HTeDWdbds/AAAAP8sAAAAAAAAAASwLAAAYAQAAPPfrjHto7T+X8D79SWDbPwAAAD/aAAAAAAAAAAEtCwAAGAEAAPRIng/Ciu0/Y8o2SA5y2z8AAAA/2gAAAAAAAAABLgsAABgBAAC2/O0RI6jtP023sm3wets/AAAAP/oAAAAAAAAAAS8LAAAYAQAAerA9FITF7T+pmuylQ4jbPwAAAD/6AAAAAAAAAAEwCwAAGAEAAEjGKpb/3e0/d3Tk8Aea2z8AAAA/+gAAAAAAAAABMQsAABgBAAAS3BcYe/btP/sUUKxyxts/AAAAPxkBAAAAAAAAATILAAAYAQAAnuq1bs0G7j895QUKqNzbPwAAAD8ZAQAAAAAAAAEzCwAAGAEAAMLLLBunHe4/I9KBL4rl2z8AAAA/GQEAAAAAAAABNAsAABgBAADqrKPHgDTuP02Ps7KhBNw/AAAAPzgBAAAAAAAAATULAAAYAQAAtMKQSfxM7j/BhXHFEgncPwAAAD84AQAAAAAAAAE2CwAAGAEAAIw6G0uSYO4/25j1nzAA3D8AAAA/OAEAAAAAAAABNwsAABgBAACyG5L3a3fuP6ly7er0Edw/AAAAP0sBAAAAAAAAATgLAAAYAQAAMMiSzqOM7j95TOU1uSPcPwAAAD9LAQAAAAAAAAE5CwAAGAEAAFSpCXt9o+4/60KjSCoo3D8AAAA/SwEAAAAAAAABOgsAABgBAAAsIZR8E7fuP2E5YVubLNw/AAAAP1sBAAAAAAAAATsLAAAYAQAABJkefqnK7j8vE1mmXz7cPwAAAD9bAQAAAAAAAAE8CwAAGAEAAHjjgdXG5O4/ifaS3rJL3D8AAAA/egEAAAAAAAABPQsAABgBAADuLeUs5P7uP3HjDgSVVNw/AAAAP3oBAAAAAAAAAT4LAAAYAQAAYHhIhAEZ7z8lqoJ0O2/cPwAAAD96AQAAAAAAAAE/CwAAGAEAANTCq9seM+8/DZf+mR143D8AAAA/mQEAAAAAAAABQAsAABgBAABUb6yyVkjvP/WDer//gNw/AAAAP5kBAAAAAAAAAUELAAAYAQAAcO6F3xVk7z+rSu4vppvcPwAAAD+ZAQAAAAAAAAFCCwAAGAEAAOI46TYzfu8/F9jVEPPQ3D8AAAA/uQEAAAAAAAABQwsAABgBAABg5ekNa5PvPw9v/97OAd0/AAAAP7kBAAAAAAAAAUQLAAAYAQAA6vOHZL2j7z+tIu90VyXdPwAAAD+5AQAAAAAAAAFFCwAAGAEAACSZORDMsO8/198g+G5E3T8AAAA/yAEAAAAAAAABRgsAABgBAAC2CXXmOLzvPzHDWjDCUd0/AAAAP8gBAAAAAAAAAUcLAAAYAQAA/hDEEWLE7z+9zJwdUU3dPwAAAD/oAQAAAAAAAAFICwAAGAEAAPKuJpJHye8/aVI5FyIP3T8AAAA/6AEAAAAAAAABSQsAABgBAADyriaSR8nvP2lSORciD90/AAAAP+gBAAAAAAAAAUoLAAAYAQAA8q4mkkfJ7z9pUjkXIg/dPwAAAD/oAQAAAAAAAAFLCwAAGAEAAPKuJpJHye8/aVI5FyIP3T8AAAA/BwIAAAAAAAABTAsAABgBAAAsbeH+CgDgPxaR+FbmvOk/AAAAPwAAAAAAAAAAAU0LAAAYAQAALG3h/goA4D8WkfhW5rzpPwAAAD8fAAAAAAAAAAFOCwAAGAEAACxt4f4KAOA/FpH4Vua86T8AAAA/HwAAAAAAAAABTwsAABgBAAAsbeH+CgDgPxaR+FbmvOk/AAAAPx8AAAAAAAAAAVALAAAYAQAALG3h/goA4D8WkfhW5rzpPwAAAD8+AAAAAAAAAAFRCwAAGAEAACTcD6SXyN8/BudKruyU6T8AAAA/PgAAAAAAAAABUgsAABgBAAAA+5j3vbHfPzQNU2Mog+k/AAAAPz4AAAAAAAAAAVMLAAAYAQAAeOz6oGuh3z/aKRkr1XXpPwAAAD9eAAAAAAAAAAFUCwAAGAEAAOzdXEoZkd8/RkuAaUlm6T8AAAA/XgAAAAAAAAABVQsAABgBAAAUZtJIg33fP+pnRjH2WOk/AAAAP14AAAAAAAAAAVYLAAAYAQAAVLKCRiJg3z8Ee8oLFFDpPwAAAD99AAAAAAAAAAFXCwAAGAEAACzRC5pISd8/qJeQ08BC6T8AAAA/fQAAAAAAAAABWAsAABgBAAAI8JTtbjLfP2bH2nWLLOk/AAAAP30AAAAAAAAAAVkLAAAYAQAAgOH2lhwi3z9+2l5QqSPpPwAAAD+NAAAAAAAAAAFaCwAAGAEAAFgAgOpCC98/DOSgPTgf6T8AAAA/jQAAAAAAAAABWwsAABgBAAA0Hwk+afTeP7IAZwXlEek/AAAAP6wAAAAAAAAAAVwLAAAYAQAA/HlXklrn3j8+Cqnycw3pPwAAAD+sAAAAAAAAAAFdCwAAGAEAAHBruTsI194/yhPr3wIJ6T8AAAA/rAAAAAAAAAABXgsAABgBAAAAIVbk6rzeP5AYjFbKBuk/AAAAP8sAAAAAAAAAAV8LAAAYAQAA3D/fNxGm3j82NVIed/noPwAAAD/LAAAAAAAAAAFgCwAAGAEAAGD1e+Dzi94//DnzlD736D8AAAA/ywAAAAAAAAABYQsAABgBAACQffHeXXjePxRNd29c7ug/AAAAP+kAAAAAAAAAAWILAAAYAQAAuAVn3cdk3j8sYPtJeuXoPwAAAD/pAAAAAAAAAAFjCwAAGAEAAOCN3NsxUd4/RHN/JJjc6D8AAAA/6QAAAAAAAAABZAsAABgBAADwURfbZkfeP5aBYoju1eg/AAAAPwkBAAAAAAAAAWULAAAYAQAAuKxlL1g63j/oj0XsRM/oPwAAAD8JAQAAAAAAAAFmCwAAGAEAADCex9gFKt4/AqPJxmLG6D8AAAA/CQEAAAAAAAABZwsAABgBAAD0+BUt9xzeP1SxrCq5v+g/AAAAPygBAAAAAAAAAWgLAAAYAQAAbOp31qQM3j9uxDAF17boPwAAAD8oAQAAAAAAAAFpCwAAGAEAAOTb2X9S/N0/pr+Pjg+56D8AAAA/KAEAAAAAAAABagsAABgBAABwkXYoNeLdPzTJ0XuetOg/AAAAPzcBAAAAAAAAAWsLAAAYAQAA/EYT0RfI3T9uxDAF17boPwAAAD83AQAAAAAAAAFsCwAAGAEAAIj8r3n6rd0/4LruF0i76D8AAAA/VwEAAAAAAAABbQsAABgBAADESGB3mZDdPxq2TaGAveg/AAAAP1cBAAAAAAAAAW4LAAAYAQAABJUQdThz3T+OrAu08cHoPwAAAD9XAQAAAAAAAAFvCwAAGAEAAIxKrR0bWd0/6I9F7ETP6D8AAAA/ZgEAAAAAAAABcAsAABgBAABoaTZxQULdP9B8wREn2Og/AAAAP2YBAAAAAAAAAXELAAAYAQAAQIi/xGcr3T+6aT03CeHoPwAAAD+GAQAAAAAAAAFyCwAAGAEAABynSBiOFN0/ola5XOvp6D8AAAA/hgEAAAAAAAABcwsAABgBAABY8/gVLffcP05I1viU8Og/AAAAP5UBAAAAAAAAAXQLAAAYAQAAmD+pE8zZ3D8eIs5DWQLpPwAAAD+VAQAAAAAAAAF1CwAAGAEAAFya92e9zNw/yhPr3wIJ6T8AAAA/pQEAAAAAAAABdgsAABgBAACEIm1mJ7ncP7IAZwXlEek/AAAAP6UBAAAAAAAAAXcLAAAYAQAA/BPPD9Wo3D8szHvsUirpPwAAAD/EAQAAAAAAAAF4CwAAGAEAAHQFMbmCmNw//KVzNxc86T8AAAA/xAEAAAAAAAABeQsAABgBAACIyWu4t47cP8p/a4LbTek/AAAAP8QBAAAAAAAAAXoLAAAYAQAAALvNYWV+3D9eXgREZ13pPwAAAD/jAQAAAAAAAAF7CwAAGAEAAHisLwsTbtw/DFAh4BBk6T8AAAA/4wEAAAAAAAABfAsAABgBAADwnZG0wF3cP/Q8nQXzbOk/AAAAP+MBAAAAAAAAAX0LAAAYAQAABGLMs/VT3D/aKRkr1XXpPwAAAD/zAQAAAAAAAAF+CwAAGAEAABgmB7MqStw/cAiy7GCF6T8AAAA/8wEAAAAAAAABfwsAABgBAAAs6kGyX0DcPwbnSq7slOk/AAAAPxICAAAAAAAAAYALAAAYAQAAQK58sZQ23D9ItwAMIqvpPwAAAD8SAgAAAAAAAAGBCwAAGAEAAPREkAZRM9w/UIxX4B6/6T8AAAA/EgIAAAAAAAABggsAABgBAABUcrewySzcP6pvkRhyzOk/AAAAPzECAAAAAAAAAYMLAAAYAQAAaDbyr/4i3D8GU8tQxdnpPwAAAD8xAgAAAAAAAAGECwAAGAEAAMxjGVp3HNw/gh7gNzPy6T8AAAA/MQIAAAAAAAABhQsAABgBAACA+iyvMxncP/7p9B6hCuo/AAAAP1ECAAAAAAAAAYYLAAAYAQAA4CdUWawS3D+UyI3gLBrqPwAAAD9RAgAAAAAAAAGHCwAAGAEAAOAnVFmsEtw/ZKKFK/Er6j8AAAA/UQIAAAAAAAABiAsAABgBAACQvmeuaA/cP76Fv2NEOeo/AAAAP3ACAAAAAAAAAYkLAAAYAQAA9OuOWOEI3D/GWhY4QU3qPwAAAD9wAgAAAAAAAAGKCwAAGAEAAFgZtgJaAtw/lDQOgwVf6j8AAAA/cAIAAAAAAAABiwsAABgBAAAIsMlXFv/bP4T24Hzke+o/AAAAP48CAAAAAAAAAYwLAAAYAQAAvEbdrNL72z+k3rsr/4bqPwAAAD+PAgAAAAAAAAGNCwAAGAEAAGzd8AGP+Ns/AML1Y1KU6j8AAAA/jwIAAAAAAAABjgsAABgBAAC8Rt2s0vvbPyCq0BJtn+o/AAAAP58CAAAAAAAAAY8LAAAYAQAACLDJVxb/2z8qfyfnabPqPwAAAD+fAgAAAAAAAAGQCwAAGAEAAKiCoq2dBdw/vl3AqPXC6j8AAAA/vgIAAAAAAAABkQsAABgBAAD0645Y4QjcPwIudgYr2eo/AAAAP74CAAAAAAAAAZILAAAYAQAARFV7AyUM3D9E/itkYO/qPwAAAD++AgAAAAAAAAGTCwAAGAEAAOAnVFmsEtw/EtgjryQB6z8AAAA/3QIAAAAAAAABlAsAABgBAADMYxladxzcP8ielx/LG+s/AAAAP90CAAAAAAAAAZULAAAYAQAAaDbyr/4i3D8Kb019ADLrPwAAAD/dAgAAAAAAAAGWCwAAGAEAAFRyt7DJLNw/TD8D2zVI6z8AAAA/AQMAAAAAAAABlwsAABgBAADcgFUHHD3cPwIGd0vcYus/AAAAPwEDAAAAAAAAAZgLAAAYAQAAfFMuXaND3D8M280f2XbrPwAAAD8BAwAAAAAAAAGZCwAAGAEAAARizLP1U9w/TquDfQ6N6z8AAAA/EAMAAAAAAAABmgsAABgBAADwnZG0wF3cP1aA2lELoes/AAAAPxADAAAAAAAAAZsLAAAYAQAALENDYM9q3D8kWtKcz7LrPwAAAD8vAwAAAAAAAAGcCwAAGAEAAGTo9Aved9w/oCXngz3L6z8AAAA/LwMAAAAAAAABnQsAABgBAAAAu81hZX7cPzYEgEXJ2us/AAAAPy8DAAAAAAAAAZ4LAAAYAQAAoI2mt+yE3D8E3neQjezrPwAAAD9PAwAAAAAAAAGfCwAAGAEAACicRA4/ldw/Rq4t7sIC7D8AAAA/TwMAAAAAAAABoAsAABgBAACsquJkkaXcP4h+40v4GOw/AAAAP08DAAAAAAAAAaELAAAYAQAAOLmAu+O13D/MTpmpLS/sPwAAAD9uAwAAAAAAAAGiCwAAGAEAAMDHHhI2xtw/Dh9PB2NF7D8AAAA/bgMAAAAAAAABowsAABgBAACYP6kTzNncP1DvBGWYW+w/AAAAP24DAAAAAAAAAaQLAAAYAQAAgHtuFJfj3D/kzZ0mJGvsPwAAAD+NAwAAAAAAAAGlCwAAGAEAAMAgIMCl8Nw/eKw26K967D8AAAA/jQMAAAAAAAABpgsAABgBAAD0xdFrtP3cP5qUEZfKhew/AAAAP40DAAAAAAAAAacLAAAYAQAAgNRvwgYO3T9qbgnijpfsPwAAAD+dAwAAAAAAAAGoCwAAGAEAAKS15m7gJN0/rD6/P8St7D8AAAA/nQMAAAAAAAABqQsAABgBAADkWpga7zHdP3wYt4qIv+w/AAAAP7wDAAAAAAAAAaoLAAAYAQAAGABKxv0+3T+eAJI5o8rsPwAAAD+8AwAAAAAAAAGrCwAAGAEAAAg8D8fISN0/hO0NX4XT7D8AAAA/vAMAAAAAAAABrAsAABgBAACMSq0dG1ndPxrMpiAR4+w/AAAAP9sDAAAAAAAAAa0LAAAYAQAAtCskyvRv3T+Ul7sHf/vsPwAAAD/bAwAAAAAAAAGuCwAAGAEAACh2hyESit0/8Hr1P9II7T8AAAA/2wMAAAAAAAABrwsAABgBAACcwOp4L6TdP0peL3glFu0/AAAAP/sDAAAAAAAAAbALAAAYAQAArN0mJtTE3T9sRgonQCHtPwAAAD/7AwAAAAAAAAGxCwAAGAEAAHCRdig14t0/dBth+zw17T8AAAA/+wMAAAAAAAABsgsAABgBAAAggYsrYQneP87+mjOQQu0/AAAAPwoEAAAAAAAAAbMLAAAYAQAAMJ7H2AUq3j/w5nXiqk3tPwAAAD8KBAAAAAAAAAG0CwAAGAEAAJAk8DDuTd4/SsqvGv5a7T8AAAA/KQQAAAAAAAABtQsAABgBAACQffHeXXjePxDPUJHFWO0/AAAAPykEAAAAAAAAAbYLAAAYAQAAnJotjAKZ3j9Kyq8a/lrtPwAAAD8pBAAAAAAAAAG3CwAAGAEAAGBOfY5jtt4/hMUOpDZd7T8AAAA/SQQAAAAAAAABuAsAABgBAACEL/Q6Pc3eP77AbS1vX+0/AAAAP0kEAAAAAAAAAbkLAAAYAQAA/HlXklrn3j/2u8y2p2HtPwAAAD9JBAAAAAAAAAG6CwAAGAEAALwtp5S7BN8/brKKyRhm7T8AAAA/aAQAAAAAAAABuwsAABgBAAAweArs2B7fP77AbS1vX+0/AAAAP2gEAAAAAAAAAbwLAAAYAQAApMJtQ/Y43z+ExQ6kNl3tPwAAAD9oBAAAAAAAAAG9CwAAGAEAAMyj5O/PT98/nNiSflRU7T8AAAA/eAQAAAAAAAABvgsAABgBAACkG2/xZWPfP/DmdeKqTe0/AAAAP3gEAAAAAAAAAb8LAAAYAQAAyPzlnT963z/O/pozkELtPwAAAD+XBAAAAAAAAAHACwAAGAEAADxHSfVclN8/xilEX5Mu7T8AAAA/lwQAAAAAAAABwQsAABgBAABkKMChNqvfP4RZjgFeGO0/AAAAP5cEAAAAAAAAAcILAAAYAQAAiAk3ThDC3z8odlTJCgvtPwAAAD+2BAAAAAAAAAHDCwAAGAEAAAwY1aRi0t8/zpIakbf97D8AAAA/tgQAAAAAAAABxAsAABgBAADoj1+m+OXfPwC5Ikbz6+w/AAAAP7YEAAAAAAAAAcULAAAYAQAADHHWUtL83z8Q909MFM/sPwAAAD/VBAAAAAAAAAHGCwAAGAEAAF6w9Sr/EeA/rD6/P8St7D8AAAA/1QQAAAAAAAABxwsAABgBAADovpOBUSLgP5qUEZfKhew/AAAAP9UEAAAAAAAAAcgLAAAYAQAAImRFLWAv4D/+4CEBQmLsPwAAAD/1BAAAAAAAAAHJCwAAGAEAAA6gCi4rOeA/Dh9PB2NF7D8AAAA/9QQAAAAAAAABygsAABgBAACocuODsj/gP8xOmaktL+w/AAAAP/UEAAAAAAAAAcsLAAAYAQAARkW82TlG4D+IfuNL+BjsPwAAAD8EBQAAAAAAAAHMCwAAGAEAAIxMCwVjTuA/Rq4t7sIC7D8AAAA/BAUAAAAAAAABzQsAABgBAAAoH+Ra6lTgPz7Z1hnG7us/AAAAPywFAAAAAAAAAc4LAAAYAQAAIL1G289Z4D/CDcIyWNbrPwAAAD8sBQAAAAAAAAHPCwAAGAEAAGwmM4YTXeA/gD0M1SLA6z8AAAA/LAUAAAAAAAAB0AsAABgBAAC6jx8xV2DgPz5tVnftqes/AAAAP0wFAAAAAAAAAdELAAAYAQAAYsSVBvlh4D+IpuIGR4/rPwAAAD9MBQAAAAAAAAHSCwAAGAEAAGLElQb5YeA/0t9ulqB06z8AAAA/TAUAAAAAAAAB0wsAABgBAABixJUG+WHgP1YUWq8yXOs/AAAAP2sFAAAAAAAAAdQLAAAYAQAAYsSVBvlh4D9kUoe1Uz/rPwAAAD9rBQAAAAAAAAHVCwAAGAEAAGwmM4YTXeA/Apr2qAMe6z8AAAA/awUAAAAAAAAB1gsAABgBAAB2iNAFLljgP9rcxCXs/uo/AAAAP3sFAAAAAAAAAdcLAAAYAQAAgOpthUhT4D8KA83aJ+3qPwAAAD97BQAAAAAAAAHYCwAAGAEAAJSuqIR9SeA/VDxZaoHS6j8AAAA/mgUAAAAAAAAB2QsAABgBAACocuODsj/gP9ZwRIMTuuo/AAAAP5oFAAAAAAAAAdoLAAAYAQAAZGuUWIk34D8gqtASbZ/qPwAAAD+pBQAAAAAAAAHbCwAAGAEAAMiYuwICMeA/jMs3UeGP6j8AAAA/qQUAAAAAAAAB3AsAABgBAADcXPYBNyfgP4T24Hzke+o/AAAAP7kFAAAAAAAAAd0LAAAYAQAA8CAxAWwd4D8qE6dEkW7qPwAAAD+5BQAAAAAAAAHeCwAAGAEAAKwZ4tVCFeA/CCvMlXZj6j8AAAA/2AUAAAAAAAAB3wsAABgBAABoEpOqGQ3gP65Hkl0jVuo/AAAAP9gFAAAAAAAAAeALAAAYAQAAJAtEf/AE4D9SZFgl0EjqPwAAAD/YBQAAAAAAAAHhCwAAGAEAANTLJKfD798/1phDPmIw6j8AAAA/6AUAAAAAAAAB4gsAABgBAABMvYZQcd/fP0C6qnzWIOo/AAAAP+gFAAAAAAAAAeMLAAAYAQAADBjVpGLS3z/+6fQeoQrqPwAAAD8HBgAAAAAAAAHkCwAAGAEAAIgJN04Qwt8/9hSeSqT26T8AAAA/BwYAAAAAAAAB5QsAABgBAAAQv9P28qffP7RE6Oxu4Ok/AAAAPwcGAAAAAAAAAeYLAAAYAQAAPEdJ9VyU3z9ydDKPOcrpPwAAAD8mBgAAAAAAAAHnCwAAGAEAAGTPvvPGgN8/aJ/bujy26T8AAAA/JgYAAAAAAAAB6AsAABgBAAB4k/ny+3bfP+zTxtPOnek/AAAAPyYGAAAAAAAAAekLAAAYAQAA3MAgnXRw3z9A4qk3JZfpPwAAAD82BgAAAAAAAAHqCwAAGAEAAPCEW5ypZt8/qgMRdpmH6T8AAAA/NgYAAAAAAAAB6wsAABgBAAC436nwmlnfP/oR9NnvgOk/AAAAP1UGAAAAAAAAAewLAAAYAQAAfDr4RIxM3z8UJXi0DXjpPwAAAD9VBgAAAAAAAAHtCwAAGAEAAJD+MkTBQt8/gEbf8oFo6T8AAAA/ZQYAAAAAAAAB7gsAABgBAAAI8JTtbjLfP7Js56e9Vuk/AAAAP2UGAAAAAAAAAe8LAAAYAQAAzErjQWAl3z/iku9c+UTpPwAAAD+EBgAAAAAAAAHwCwAAGAEAAEg8ResNFd8/iK+1JKY36T8AAAA/hAYAAAAAAAAB8QsAABgBAAC8LaeUuwTfP6DCOf/DLuk/AAAAP4QGAAAAAAAAAfILAAAYAQAATONDPZ7q3j+61b3Z4SXpPwAAAD+jBgAAAAAAAAHzCwAAGAEAAMDUpeZL2t4/mO3iKsca6T8AAAA/owYAAAAAAAAB9AsAABgBAACY8y46csPeP7IAZwXlEek/AAAAP6MGAAAAAAAAAfULAAAYAQAAKKnL4lSp3j8ED0ppOwvpPwAAAD+zBgAAAAAAAAH2CwAAGAEAALReaIs3j94/4iZvuiAA6T8AAAA/swYAAAAAAAAB9wsAABgBAADsqhiJ1nHeP+Imb7ogAOk/AAAAP9IGAAAAAAAAAfgLAAAYAQAAQLsDhqpK3j+oKxAx6P3oPwAAAD/SBgAAAAAAAAH5CwAAGAEAADCex9gFKt4/bjCxp6/76D8AAAA/0gYAAAAAAAAB+gsAABgBAABs6nfWpAzePzY1Uh53+eg/AAAAP/IGAAAAAAAAAfsLAAAYAQAAICiKffHe3T9OSNb4lPDoPwAAAD/yBgAAAAAAAAH8CwAAGAEAAOwp1yNzp90/LGD7SXrl6D8AAAA/8gYAAAAAAAAB/QsAABgBAAAUWUt0bWndPwp4IJtf2ug/AAAAPwEHAAAAAAAAAf4LAAAYAQAAVEz6w5wh3T9chgP/tdPoPwAAAD8BBwAAAAAAAAH/CwAAGAEAACD1Rbyuv9w/RHN/JJjc6D8AAAA/IAcAAAAAAAABAAwAABgBAAAg9UW8rr/cP0RzfySY3Og/AAAAPyAHAAAAAAAAAQEMAAAYAQAAIPVFvK6/3D9Ec38kmNzoPwAAAD8gBwAAAAAAAAECDAAAGAEAACD1Rbyuv9w/RHN/JJjc6D8AAAA/IAcAAAAAAAABAwwAABgBAABafd7AHsDrP9bbu1LOn+I/AAAAPwAAAAAAAAAAAQQMAAAYAQAA8O0Zl4vL6z8YQPENK3HiPwAAAD8vAAAAAAAAAAEFDAAAGAEAAPDtGZeLy+s/GEDxDStx4j8AAAA/LwAAAAAAAAABBgwAABgBAABEEqVvWfTrP4RhWEyfYeI/AAAAPy8AAAAAAAAAAQcMAAAYAQAArvpqR1wT7D+cdNwmvVjiPwAAAD8+AAAAAAAAAAEIDAAAGAEAAAQf9h8qPOw/KH4eFExU4j8AAAA/PgAAAAAAAAABCQwAABgBAACyDgsjVmPsPyh+HhRMVOI/AAAAP10AAAAAAAAAAQoMAAAYAQAA/ND4ewmR7D9ieX2dhFbiPwAAAD9dAAAAAAAAAAELDAAAGAEAAFxXIdTxtOw/nHTcJr1Y4j8AAAA/XQAAAAAAAAABDAwAABgBAAB61voAsdDsP9ZvO7D1WuI/AAAAP30AAAAAAAAAAQ0MAAAYAQAAfpGZLjv27D8wU3XoSGjiPwAAAD99AAAAAAAAAAEODAAAGAEAAIZMOFzFG+0/UjtQl2Nz4j8AAAA/fQAAAAAAAAABDwwAABgBAADo0mC0rT/tP3IjK0Z+fuI/AAAAP4wAAAAAAAAAARAMAAAYAQAAPPfrjHto7T+UCwb1mIniPwAAAD+MAAAAAAAAAAERDAAAGAEAAPRIng/Ciu0/zgZlftGL4j8AAAA/rAAAAAAAAAABEgwAABgBAABUz8Znqq7tP0L9IpFCkOI/AAAAP6wAAAAAAAAAARMMAAAYAQAAGIMWagvM7T9C/SKRQpDiPwAAAD+sAAAAAAAAAAEUDAAAGAEAANDUyOxR7u0/tvPgo7OU4j8AAAA/ywAAAAAAAAABFQwAABgBAACUiBjvsgvuP3z4gRp7kuI/AAAAP8sAAAAAAAAAARYMAAAYAQAArgfyG3In7j8q6p62JJniPwAAAD/LAAAAAAAAAAEXDAAAGAEAAMiGy0gxQ+4/StJ5ZT+k4j8AAAA/6gAAAAAAAAABGAwAABgBAADmBaV18F7uP6S1s52SseI/AAAAP+oAAAAAAAAAARkMAAAYAQAAWFAIzQ157j86lExfHsHiPwAAAD/qAAAAAAAAAAEaDAAAGAEAAHTP4fnMlO4/5oVp+8fH4j8AAAA/CQEAAAAAAAABGwwAABgBAADqGUVR6q7uP5R3hpdxzuI/AAAAPwkBAAAAAAAAARwMAAAYAQAAaMZFKCLE7j+eTN1rbuLiPwAAAD8JAQAAAAAAAAEdDAAAGAEAAOZyRv9Z2e4/vjS4Gont4j8AAAA/GQEAAAAAAAABHgwAABgBAAAUtlorTuvuPxoY8lLc+uI/AAAAPxkBAAAAAAAAAR8MAAAYAQAAPJfR1ycC7z+ODrBlTf/iPwAAAD84AQAAAAAAAAEgDAAAGAEAAFYWqwTnHe8/VBNR3BT94j8AAAA/OAEAAAAAAAABIQwAABgBAAB0lYQxpjnvP3T7K4svCOM/AAAAP0gBAAAAAAAAASIMAAAYAQAA8kGFCN5O7z8aGPJS3PriPwAAAD9IAQAAAAAAAAEjDAAAGAEAAPJBhQjeTu8/GhjyUtz64j8AAAA/VwEAAAAAAAABJAwAABgBAADyQYUI3k7vPxoY8lLc+uI/AAAAP1cBAAAAAAAAASUMAAAYAQAA8kGFCN5O7z8aGPJS3PriPwAAAD9XAQAAAAAAAAEmDAAAGAEAADb8gcmYD+o/kaLhJEOK1D8AAAA/AAAAAAAAAAABJwwAABgBAAA2/IHJmA/qP5Gi4SRDitQ/AAAAPxAAAAAAAAAAASgMAAAYAQAANvyByZgP6j+RouEkQ4rUPwAAAD8QAAAAAAAAAAEpDAAAGAEAADb8gcmYD+o/kaLhJEOK1D8AAAA/HwAAAAAAAAABKgwAABgBAAA2/IHJmA/qP5Gi4SRDitQ/AAAAPx8AAAAAAAAAASsMAAAYAQAAUntb9lcr6j+jTI/NPLLUPwAAAD8/AAAAAAAAAAEsDAAAGAEAAPqv0cv5LOo/YXzZbwec1D8AAAA/PwAAAAAAAAABLQwAABgBAACg5Eehmy7qP+2FG12Wl9Q/AAAAPz8AAAAAAAAAAS4MAAAYAQAAoORHoZsu6j+RouEkQ4rUPwAAAD9OAAAAAAAAAAEvDAAAGAEAAKDkR6GbLuo/N7+n7O981D8AAAA/TgAAAAAAAAABMAwAABgBAACg5Eehmy7qPze/p+zvfNQ/AAAAP04AAAAAAAAAATEMAAAYAQAAoORHoZsu6j83v6fs73zUPwAAAD9OAAAAAAAAAAEyDAAAGAEAAKDkR6GbLuo/N7+n7O981D8AAAA/XgAAAAAAAAABMwwAABgBAAAiK8D1TQXoP7bCDssFduU/AAAAPwAAAAAAAAAAATQMAAAYAQAAXndw8+zn5z8IZXGMgyrlPwAAAD8gAAAAAAAAAAE1DAAAGAEAAF53cPPs5+c/CGVxjIMq5T8AAAA/IAAAAAAAAAABNgwAABgBAABed3Dz7OfnPwhlcYyDKuU/AAAAPyAAAAAAAAAAATcMAAAYAQAApiW+cKbF5z8m4cuYxfDkPwAAAD8/AAAAAAAAAAE4DAAAGAEAABwXIBpUtec/OB/5nubT5D8AAAA/PwAAAAAAAAABOQwAABgBAADu0wvuX6PnP2hFAVQiwuQ/AAAAPz8AAAAAAAAAAToMAAAYAQAAvpD3wWuR5z/UZmiSlrLkPwAAAD9iAAAAAAAAAAE7DAAAGAEAAEDk9uozfOc/tH6N43un5D8AAAA/YgAAAAAAAAABPAwAABgBAADKmZOTFmLnP8yREb6ZnuQ/AAAAP2IAAAAAAAAAAT0MAAAYAQAA/oOmEZtJ5z/MkRG+mZ7kPwAAAD9yAAAAAAAAAAE+DAAAGAEAADrQVg86LOc/7nnsbLSp5D8AAAA/cgAAAAAAAAABPwwAABgBAADGhfO3HBLnP7xT5Ld4u+Q/AAAAP5EAAAAAAAAAAUAMAAAYAQAAoKR8C0P75j+KLdwCPc3kPwAAAD+RAAAAAAAAAAFBDAAAGAEAAL7KVIqS7OY/5BAWO5Da5D8AAAA/kQAAAAAAAAABQgwAABgBAADe8CwJ4t3mP3rvrvwb6uQ/AAAAP7AAAAAAAAAAAUMMAAAYAQAATIDxMnXS5j9IyaZH4PvkPwAAAD+wAAAAAAAAAAFEDAAAGAEAABLbP4dmxeY/jJlcpRUS5T8AAAA/sAAAAAAAAAABRQwAABgBAAA6Y7WF0LHmPyhNTDueNeU/AAAAP9AAAAAAAAAAAUYMAAAYAQAAslQXL36h5j+kGGEiDE7lPwAAAD/QAAAAAAAAAAFHDAAAGAEAAHivZYNvlOY/5ugWgEFk5T8AAAA/0AAAAAAAAAABSAwAABgBAACgN9uB2YDmP/C9bVQ+eOU/AAAAP98AAAAAAAAAAUkMAAAYAQAADsefq2x15j/4ksQoO4zlPwAAAD/fAAAAAAAAAAFKDAAAGAEAAHpWZNX/aeY/OGN6hnCi5T8AAAA//gAAAAAAAAABSwwAABgBAADeg4t/eGPmP6AbC5PAw+U/AAAAP/4AAAAAAAAAAUwMAAAYAQAAmHw8VE9b5j8C1JufEOXlPwAAAD/+AAAAAAAAAAFNDAAAGAEAAFR17SgmU+Y/uJoPELf/5T8AAAA/HgEAAAAAAAABTgwAABgBAAAQbp79/ErmP25hg4BdGuY/AAAAPx4BAAAAAAAAAU8MAAAYAQAAGtA7fRdG5j9cI1Z6PDfmPwAAAD8eAQAAAAAAAAFQDAAAGAEAANbI7FHuPeY/FOrJ6uJR5j8AAAA/PQEAAAAAAAABUQwAABgBAAAulHZ8TDzmP5C13tFQauY/AAAAPz0BAAAAAAAAAVIMAAAYAQAALpR2fEw85j/ShZQvhoDmPwAAAD89AQAAAAAAAAFTDAAAGAEAANbI7FHuPeY/iEwIoCyb5j8AAAA/TQEAAAAAAAABVAwAABgBAAAulHZ8TDzmP1YmAOvwrOY/AAAAP00BAAAAAAAAAVUMAAAYAQAAJDLZ/DFB5j8M7XNbl8fmPwAAAD9sAQAAAAAAAAFWDAAAGAEAABrQO30XRuY/Nqql3q7m5j8AAAA/bAEAAAAAAAABVwwAABgBAAAQbp79/ErmP7R1usUc/+Y/AAAAP3sBAAAAAAAAAVgMAAAYAQAABgwBfuJP5j+iN42/+xvnPwAAAD97AQAAAAAAAAFZDAAAGAEAAPypY/7HVOY/kvlfudo45z8AAAA/iwEAAAAAAAABWgwAABgBAADo5Sj/kl7mPw7FdKBIUec/AAAAP4sBAAAAAAAAAVsMAAAYAQAA3oOLf3hj5j/Ei+gQ72vnPwAAAD+qAQAAAAAAAAFcDAAAGAEAAHD0xlXlbuY/tE27Cs6I5z8AAAA/qgEAAAAAAAABXQwAABgBAAACZQIsUnrmPzIZ0PE7oec/AAAAP6oBAAAAAAAAAV4MAAAYAQAAjHOggqSK5j867ibGOLXnPwAAAD/KAQAAAAAAAAFfDAAAGAEAAMYYUi6zl+Y/fL7cI27L5z8AAAA/ygEAAAAAAAABYAwAABgBAABOJ/CEBajmP76OkoGj4ec/AAAAP8oBAAAAAAAAAWEMAAAYAQAAiMyhMBS15j8AX0jf2PfnPwAAAD/ZAQAAAAAAAAFiDAAAGAEAABLbP4dmxeY/eipdxkYQ6D8AAAA/2QEAAAAAAAABYwwAABgBAADKLPIJrefmPzLx0DbtKug/AAAAP/gBAAAAAAAAAWQMAAAYAQAAjOBBDA4F5z9ergK6BEroPwAAAD/4AQAAAAAAAAFlDAAAGAEAALLBuLjnG+c/+mHyT41t6D8AAAA/CAIAAAAAAAABZgwAABgBAADYoi9lwTLnPzwyqK3Cg+g/AAAAPwgCAAAAAAAAAWcMAAAYAQAAVk8wPPlH5z+4/byUMJzoPwAAAD8YAgAAAAAAAAFoDAAAGAEAACRlHb50YOc/TNxVVryr6D8AAAA/GAIAAAAAAAABaQwAABgBAABUqDHqaHLnP46sC7Txweg/AAAAPzcCAAAAAAAAAWoMAAAYAQAAhOtFFl2E5z+wlOZiDM3oPwAAAD83AgAAAAAAAAFrDAAAGAEAALQuWkJRluc/loFiiO7V6D8AAAA/NwIAAAAAAAABbAwAABgBAAA8PfiYo6bnP9B8wREn2Og/AAAAP1YCAAAAAAAAAW0MAAAYAQAAFLWCmjm65z+WgWKI7tXoPwAAAD9WAgAAAAAAAAFuDAAAGAEAAC40XMf41ec/Cnggm1/a6D8AAAA/VgIAAAAAAAABbwwAABgBAADw56vJWfPnP1yGA/+10+g/AAAAP3QCAAAAAAAAAXAMAAAYAQAADmeF9hgP6D8Co8nGYsboPwAAAD90AgAAAAAAAAFxDAAAGAEAADJI/KLyJeg/NMnRe5606D8AAAA/dAIAAAAAAAABcgwAABgBAABYKXNPzDzoPyr0eqehoOg/AAAAP4QCAAAAAAAAAXMMAAAYAQAA1tVzJgRS6D8CN0kkioHoPwAAAD+EAgAAAAAAAAF0DAAAGAEAAGDkEX1WYug/oH64Fzpg6D8AAAA/owIAAAAAAAABdQwAABgBAABAvjn+BnHoPzzGJwvqPug/AAAAP6MCAAAAAAAAAXYMAAAYAQAA1C511HN86D9CL/48Dg7oPwAAAD+jAgAAAAAAAAF3DAAAGAEAAHABTir7gug/SpjUbjLd5z8AAAA/wwIAAAAAAAABeAwAABgBAAACcokAaI7oPzruJsY4tec/AAAAP8MCAAAAAAAAAXkMAAAYAQAA7q1OATOY6D9gP9imd4/nPwAAAD/DAgAAAAAAAAF6DAAAGAEAANrpEwL+oeg/3J5s6wxj5z8AAAA/4gIAAAAAAAABewwAABgBAAB4vOxXhajoP8z0vkITO+c/AAAAP+ICAAAAAAAAAXwMAAAYAQAAbFpP2Gqt6D+CT7IQ4RDnPwAAAD/iAgAAAAAAAAF9DAAAGAEAALzDO4OusOg/oMsMHSPX5j8AAAA/8QIAAAAAAAABfgwAABgBAABi+LFYULLoP/xCxrKdn+Y/AAAAP/ECAAAAAAAAAX8MAAAYAQAAsmGeA5S16D+Qtd7RUGrmPwAAAD8RAwAAAAAAAAGADAAAGAEAAFqWFNk1t+g/mB61A3U55j8AAAA/EQMAAAAAAAABgQwAABgBAABi+LFYULLoP4Z0B1t7EeY/AAAAPxEDAAAAAAAAAYIMAAAYAQAAIPFiLSeq6D/I2DwW2OLlPwAAAD8wAwAAAAAAAAGDDAAAGAEAAIyAJ1e6nug/2BZqHPnF5T8AAAA/MAMAAAAAAAABhAwAABgBAACqpv/VCZDoPzhjeoZwouU/AAAAPzADAAAAAAAAAYUMAAAYAQAA1C511HN86D+2wg7LBXblPwAAAD9AAwAAAAAAAAGGDAAAGAEAAPy26tLdaOg/8FHtsWUz5T8AAAA/QAMAAAAAAAABhwwAABgBAAB+Cur7pVPoP9bS6DRv9+Q/AAAAP18DAAAAAAAAAYgMAAAYAQAAFCIkJKM06D/eO79mk8bkPwAAAD9fAwAAAAAAAAGJDAAAGAEAAFrQcaFcEug/QIjP0Aqj5D8AAAA/bgMAAAAAAAABigwAABgBAABed3Dz7OfnP97PPsS6geQ/AAAAP24DAAAAAAAAAYsMAAAYAQAAYB5vRX295z+a/4hmhWvkPwAAAD9+AwAAAAAAAAGMDAAAGAEAANJUMsGgh+c/BiHwpPlb5D8AAAA/fgMAAAAAAAABjQwAABgBAACuGrpmV0bnP5AqMpKIV+Q/AAAAP50DAAAAAAAAAY4MAAAYAQAAoKR8C0P75j9I8aUCL3LkPwAAAD+dAwAAAAAAAAGPDAAAGAEAAKCkfAtD++Y/SPGlAi9y5D8AAAA/nQMAAAAAAAABkAwAABgBAACgpHwLQ/vmP0jxpQIvcuQ/AAAAP60DAAAAAAAAAZEMAAAYAQAAoKR8C0P75j9I8aUCL3LkPwAAAD+tAwAAAAAAAAGSDAAAGAEAADAorYP38uw/Ds5Hvqf55D8AAAA/AAAAAAAAAAABkwwAABgBAADUtSQHCR/tPwCQGriGFuU/AAAAPx8AAAAAAAAAAZQMAAAYAQAA1LUkBwkf7T8AkBq4hhblPwAAAD8fAAAAAAAAAAGVDAAAGAEAANS1JAcJH+0/AJAauIYW5T8AAAA/LwAAAAAAAAABlgwAABgBAAAavXMyMiftP1IKfr61VOU/AAAAPy8AAAAAAAAAAZcMAAAYAQAAwvHpB9Qo7T98x69BzXPlPwAAAD9OAAAAAAAAAAGYDAAAGAEAAHCI/VyQJe0/jHFd6sab5T8AAAA/TgAAAAAAAAABmQwAABgBAAAavXMyMiftP0wNKC9qyuU/AAAAP04AAAAAAAAAAZoMAAAYAQAAGr1zMjIn7T9EpFH9RfvlPwAAAD9tAAAAAAAAAAGbDAAAGAEAABq9czIyJ+0/jkleL3gl5j8AAAA/bQAAAAAAAAABnAwAABgBAADC8ekH1CjtP4jgh/1TVuY/AAAAP20AAAAAAAAAAZ0MAAAYAQAAwvHpB9Qo7T/0bW/eoIvmPwAAAD+MAAAAAAAAAAGeDAAAGAEAALaPTIi5Le0/mva1SCbD5j8AAAA/jAAAAAAAAAABnwwAABgBAABcxMJdWy/tP6qgY/Ef6+Y/AAAAP4wAAAAAAAAAAaAMAAAYAQAAri2vCJ8y7T9IVFOHqA7nPwAAAD+cAAAAAAAAAAGhDAAAGAEAAPyWm7PiNe0/IAOipmk05z8AAAA/nAAAAAAAAAABogwAABgBAACiyxGJhDftP2iortibXuc/AAAAP7sAAAAAAAAAAaMMAAAYAQAA8jT+M8g67T/uSBqUBovnPwAAAD+7AAAAAAAAAAGkDAAAGAEAAPI0/jPIOu0/Ou4mxji15z8AAAA/ywAAAAAAAAABpQwAABgBAADyNP4zyDrtP9ahFlzB2Oc/AAAAP8sAAAAAAAAAAaYMAAAYAQAAQJ7q3gs+7T8AX0jf2PfnPwAAAD/aAAAAAAAAAAGnDAAAGAEAAJhpdAlqPO0/nBI4dWEb6D8AAAA/2gAAAAAAAAABqAwAABgBAACYaXQJajztP4zUCm9AOOg/AAAAP+oAAAAAAAAAAakMAAAYAQAA6NJgtK0/7T/QpMDMdU7oPwAAAD/qAAAAAAAAAAGqDAAAGAEAAOjSYLStP+0/Koj6BMlb6D8AAAA/CQEAAAAAAAABqwwAABgBAABAnureCz7tP2SDWY4BXug/AAAAPwkBAAAAAAAAAawMAAAYAQAA6NJgtK0/7T9kg1mOAV7oPwAAAD8ZAQAAAAAAAAGtDAAAGAEAAECe6t4LPu0/ZINZjgFe6D8AAAA/GQEAAAAAAAABrgwAABgBAABAnureCz7tP2SDWY4BXug/AAAAPxkBAAAAAAAAAa8MAAAYAQAAossRiYQ37T9s7C/AJS3oPwAAAD8pAQAAAAAAAAGwDAAAGAEAAK4trwifMu0/CDSfs9UL6D8AAAA/SAEAAAAAAAABsQwAABgBAAAavXMyMiftPzKFUJQU5uc/AAAAP0gBAAAAAAAAAbIMAAAYAQAAeuqa3Kog7T+U0WD+i8LnPwAAAD9IAQAAAAAAAAGzDAAAGAEAAOh5XwY+Fe0/1DWWueiT5z8AAAA/ZwEAAAAAAAABtAwAABgBAABqzV4vBgDtP+Rzw78Jd+c/AAAAP2cBAAAAAAAAAbUMAAAYAQAAklXULXDs7D9IwNMpgVPnPwAAAD9nAQAAAAAAAAG2DAAAGAEAAG50XYGW1ew/BvAdzEs95z8AAAA/hgEAAAAAAAABtwwAABgBAAA+MUlVosPsP8QfaG4WJ+c/AAAAP4YBAAAAAAAAAbgMAAAYAQAAXFch1PG07D+CT7IQ4RDnPwAAAD+GAQAAAAAAAAG5DAAAGAEAACwUDaj9ouw/7HAZT1UB5z8AAAA/lgEAAAAAAAABugwAABgBAAD80Ph7CZHsP7R1usUc/+Y/AAAAP5YBAAAAAAAAAbsMAAAYAQAAfiT4pNF77D/MiD6gOvbmPwAAAD+1AQAAAAAAAAG8DAAAGAEAAAB4982ZZuw/4pvCeljt5j8AAAA/tQEAAAAAAAABvQwAABgBAADONOOhpVTsP6qgY/Ef6+Y/AAAAP8UBAAAAAAAAAb4MAAAYAQAAovHOdbFC7D8glyEEke/mPwAAAD/FAQAAAAAAAAG/DAAAGAEAAGZMHcqiNew/BoSdKXP45j8AAAA/1AEAAAAAAAABwAwAABgBAAB6EFjJ1yvsP7R1usUc/+Y/AAAAP9QBAAAAAAAAAcEMAAAYAQAAkNSSyAwi7D9IVFOHqA7nPwAAAD/0AQAAAAAAAAHCDAAAGAEAAErNQ53jGew/ojeNv/sb5z8AAAA/9AEAAAAAAAABwwwAABgBAACu+mpHXBPsP+QHQx0xMuc/AAAAP/QBAAAAAAAAAcQMAAAYAQAAECiS8dQM7D8m2Ph6ZkjnPwAAAD8DAgAAAAAAAAHFDAAAGAEAAHJVuZtNBuw/aKiu2Jte5z8AAAA/AwIAAAAAAAABxgwAABgBAAByVbmbTQbsP4qQiYe2aec/AAAAPyMCAAAAAAAAAccMAAAYAQAAGIovce8H7D9gP9imd4/nPwAAAD8jAgAAAAAAAAHIDAAAGAEAABiKL3HvB+w/GAZMFx6q5z8AAAA/IwIAAAAAAAAByQwAABgBAABq8xscMwvsP87Mv4fExOc/AAAAP0ICAAAAAAAAAcoMAAAYAQAAuFwIx3YO7D9KmNRuMt3nPwAAAD9CAgAAAAAAAAHLDAAAGAEAAKSYzcdBGOw/xmPpVaD15z8AAAA/QgIAAAAAAAABzAwAABgBAACQ1JLIDCLsP0Iv/jwODug/AAAAP2ECAAAAAAAAAc0MAAAYAQAAehBYydcr7D9KBFURCyLoPwAAAD9hAgAAAAAAAAHODAAAGAEAAL4Xp/QANOw/3uLt0pYx6D8AAAA/YQIAAAAAAAABzwwAABgBAABQiOLKbT/sP8jPafh4Oug/AAAAP4ACAAAAAAAAAdAMAAAYAQAAlo8x9pZH7D8Cy8iBsTzoPwAAAD+AAgAAAAAAAAHRDAAAGAEAADRiCkweTuw/PMYnC+o+6D8AAAA/gAIAAAAAAAAB0gwAABgBAADONOOhpVTsPySzozDMR+g/AAAAP5ACAAAAAAAAAdMMAAAYAQAAFDwyzc5c7D9Em37f5lLoPwAAAD+QAgAAAAAAAAHUDAAAGAEAALIOCyNWY+w/RJt+3+ZS6D8AAAA/ogIAAAAAAAAB1QwAABgBAABQ4eN43WnsP36W3WgfVeg/AAAAP6ICAAAAAAAAAdYMAAAYAQAA7LO8zmRw7D8qiPoEyVvoPwAAAD+iAgAAAAAAAAHXDAAAGAEAAOJRH09Kdew/EnV2Kqtk6D8AAAA/wQIAAAAAAAAB2AwAABgBAAAkWW56c33sP9h5F6FyYug/AAAAP8ECAAAAAAAAAdkMAAAYAQAAdMJaJbeA7D8SdXYqq2ToPwAAAD/BAgAAAAAAAAHaDAAAGAEAALrJqVDgiOw/EnV2Kqtk6D8AAAA/4QIAAAAAAAAB2wwAABgBAAAGM5b7I4zsP9h5F6FyYug/AAAAP+ECAAAAAAAAAdwMAAAYAQAA/ND4ewmR7D/YeRehcmLoPwAAAD/hAgAAAAAAAAHdDAAAGAEAAPJuW/zulew/THDVs+Nm6D8AAAA/8AIAAAAAAAAB3gwAABgBAACao9HRkJfsP0xw1bPjZug/AAAAP/ACAAAAAAAAAd8MAAAYAQAA3qog/bmf7D80XVHZxW/oPwAAAD8QAwAAAAAAAAHgDAAAGAEAAITfltJboew/+mHyT41t6D8AAAA/EAMAAAAAAAAB4QwAABgBAADK5uX9hKnsP2xYsGL+ceg/AAAAPxADAAAAAAAAAeIMAAAYAQAAtiKr/k+z7D9sWLBi/nHoPwAAAD8vAwAAAAAAAAHjDAAAGAEAAPDHXKpewOw/bFiwYv5x6D8AAAA/LwMAAAAAAAAB5AwAABgBAAAgC3HWUtLsP0xw1bPjZug/AAAAPy8DAAAAAAAAAeUMAAAYAQAAUE6FAkfk7D8qiPoEyVvoPwAAAD9OAwAAAAAAAAHmDAAAGAEAACTGDwTd9+w/8oybe5BZ6D8AAAA/TgMAAAAAAAAB5wwAABgBAABWCSQw0QntP7iRPPJXV+g/AAAAP04DAAAAAAAAAegMAAAYAQAAhkw4XMUb7T9Em37f5lLoPwAAAD9eAwAAAAAAAAHpDAAAGAEAABBb1rIXLO0/0KTAzHVO6D8AAAA/XgMAAAAAAAAB6gwAABgBAABAnureCz7tP9CkwMx1Tug/AAAAP30DAAAAAAAAAesMAAAYAQAAcOH+CgBQ7T9ergK6BEroPwAAAD99AwAAAAAAAAHsDAAAGAEAAEhZiQyWY+0/dsGGlCJB6D8AAAA/jQMAAAAAAAAB7QwAABgBAABsOgC5b3rtP1LZq+UHNug/AAAAP40DAAAAAAAAAe4MAAAYAQAA4IRjEI2U7T/49XGttCjoPwAAAD+cAwAAAAAAAAHvDAAAGAEAAK6aUJIIre0/hP+zmkMk6D8AAAA/nAMAAAAAAAAB8AwAABgBAAA0qe7oWr3tPzLx0DbtKug/AAAAP7sDAAAAAAAAAfEMAAAYAQAANKnu6Fq97T8y8dA27SroPwAAAD+7AwAAAAAAAAHyDAAAGAEAADSp7uhave0/MvHQNu0q6D8AAAA/uwMAAAAAAAAB8wwAABgBAAA0qe7oWr3tPzLx0DbtKug/AAAAP7sDAAAAAAAAAfQMAAAYAQAADmeF9hgP6D9mMlJFRhLhPwAAAD8AAAAAAAAAAAH1DAAAGAEAAA5nhfYYD+g/ZjJSRUYS4T8AAAA/IAAAAAAAAAAB9gwAABgBAAAOZ4X2GA/oP2YyUkVGEuE/AAAAPyAAAAAAAAAAAfcMAAAYAQAADmeF9hgP6D9mMlJFRhLhPwAAAD8gAAAAAAAAAAH4DAAAGAEAAA5nhfYYD+g/ZjJSRUYS4T8AAAA/RwAAAAAAAAAB+QwAABgBAADGuDd5XzHoP/I7lDLVDeE/AAAAP0cAAAAAAAAAAfoMAAAYAQAAsPT8eSo76D+gLbHOfhThPwAAAD9HAAAAAAAAAAH7DAAAGAEAAERlOFCXRug/iBot9GAd4T8AAAA/ZgAAAAAAAAAB/AwAABgBAADW1XMmBFLoP24HqRlDJuE/AAAAP2YAAAAAAAAAAf0MAAAYAQAAuK+bp7Rg6D9W9CQ/JS/hPwAAAD9mAAAAAAAAAAH+DAAAGAEAAOjyr9Oocug/sNded3g84T8AAAA/hQAAAAAAAAAB/wwAABgBAAAWNsT/nIToP4CxVsI8TuE/AAAAP4UAAAAAAAAAAQANAAAYAQAAUtt1q6uR6D9Qi04NAWDhPwAAAD+FAAAAAAAAAAEBDQAAGAEAAOZLsYEYneg/kFsEazZ24T8AAAA/lQAAAAAAAAABAg0AABgBAAB4vOxXhajoP0YieNvckOE/AAAAP6UAAAAAAAAAAQMNAAAYAQAAbFpP2Gqt6D8W/G8moaLhPwAAAD+lAAAAAAAAAAEEDQAAGAEAAAwtKC7ys+g/cN+pXvSv4T8AAAA/xAAAAAAAAAABBQ0AABgBAABalhTZNbfoPwa+QiCAv+E/AAAAP8QAAAAAAAAAAQYNAAAYAQAAYvixWFCy6D9goXxY08zhPwAAAD/EAAAAAAAAAAEHDQAAGAEAAHi87FeFqOg/FmjwyHnn4T8AAAA/1AAAAAAAAAABCA0AABgBAADmS7GBGJ3oP1o4piav/eE/AAAAP9QAAAAAAAAAAQkNAAAYAQAAqqb/1QmQ6D/UA7sNHRbiPwAAAD/zAAAAAAAAAAEKDQAAGAEAAITFiCkweeg//sDskDQ14j8AAAA/8wAAAAAAAAABCw0AABgBAAC4r5untGDoP0CRou5pS+I/AAAAPwIBAAAAAAAAAQwNAAAYAQAARGU4UJdG6D8Qa5o5Ll3iPwAAAD8CAQAAAAAAAAENDQAAGAEAALxWmvlENug/UjtQl2Nz4j8AAAA/EgEAAAAAAAABDg0AABgBAADk3g/4riLoP3IjK0Z+fuI/AAAAPxIBAAAAAAAAAQ8NAAAYAQAAAgXodv4T6D98+IEae5LiPwAAAD8iAQAAAAAAAAEQDQAAGAEAAHr2SSCsA+g/nuBcyZWd4j8AAAA/IgEAAAAAAAABEQ0AABgBAADcI3HKJP3nPxDXGtwGouI/AAAAP0EBAAAAAAAAARINAAAYAQAAkLqEH+H55z++yDd4sKjiPwAAAD9BAQAAAAAAAAETDQAAGAEAAJC6hB/h+ec/pLWznZKx4j8AAAA/QQEAAAAAAAABFA0AABgBAACQuoQf4fnnP/jDlgHpquI/AAAAP1EBAAAAAAAAARUNAAAYAQAAZjIPIXcN6D9K0nllP6TiPwAAAD9gAQAAAAAAAAEWDQAAGAEAAKDXwMyFGug/fPiBGnuS4j8AAAA/YAEAAAAAAAABFw0AABgBAAB2T0vOGy7oP1oQp2tgh+I/AAAAP38BAAAAAAAAARgNAAAYAQAATsfVz7FB6D9yIytGfn7iPwAAAD9/AQAAAAAAAAEZDQAAGAEAACY/YNFHVeg/UjtQl2Nz4j8AAAA/fwEAAAAAAAABGg0AABgBAABWgnT9O2foPzBTdehIaOI/AAAAP48BAAAAAAAAARsNAAAYAQAA1C511HN86D8Qa5o5Ll3iPwAAAD+PAQAAAAAAAAEcDQAAGAEAAPoP7IBNk+g/zprk2/hG4j8AAAA/rgEAAAAAAAABHQ0AABgBAABsWk/Yaq3oP/7A7JA0NeI/AAAAP64BAAAAAAAAAR4NAAAYAQAAkjvGhETE6D9q4lPPqCXiPwAAAD++AQAAAAAAAAEfDQAAGAEAAMR+2rA41ug/vPA2M/8e4j8AAAA/vgEAAAAAAAABIA0AABgBAABMjXgHi+boP4L116nGHOI/AAAAP84BAAAAAAAAASENAAAYAQAA1JsWXt326D+88DYz/x7iPwAAAD/OAQAAAAAAAAEiDQAAGAEAALZ1Pt+NBek/3NgR4hkq4j8AAAA/7QEAAAAAAAABIw0AABgBAAD6fI0Ktw3pP86a5Nv4RuI/AAAAP+0BAAAAAAAAASQNAAAYAQAAlk9mYD4U6T+EYVhMn2HiPwAAAD/tAQAAAAAAAAElDQAAGAEAAD6E3DXgFek//ixtMw164j8AAAA/DAIAAAAAAAABJg0AABgBAACisQPgWA/pP9bbu1LOn+I/AAAAPwwCAAAAAAAAAScNAAAYAQAArBOhX3MK6T+Moi/DdLriPwAAAD8MAgAAAAAAAAEoDQAAGAEAALZ1Pt+NBek/QmmjMxvV4j8AAAA/KwIAAAAAAAABKQ0AABgBAADKOXnewvvoP6YhNEBr9uI/AAAAPysCAAAAAAAAASoNAAAYAQAAhjIqs5nz6D9c6KewERHjPwAAAD8rAgAAAAAAAAErDQAAGAEAAEIr24dw6+g/EK8bIbgr4z8AAAA/OwIAAAAAAAABLA0AABgBAAD8I4xcR+PoP1R/0X7tQeM/AAAAPzsCAAAAAAAAAS0NAAAYAQAAuBw9MR7b6D92Z6wtCE3jPwAAAD9aAgAAAAAAAAEuDQAAGAEAAHQV7gX10ug/CkZF75Nc4z8AAAA/WgIAAAAAAAABLw0AABgBAACK2SgFKsnoPywuIJ6uZ+M/AAAAP1oCAAAAAAAAATANAAAYAQAAnp1jBF+/6D/aHz06WG7jPwAAAD95AgAAAAAAAAExDQAAGAEAAAwtKC7ys+g/hhFa1gF14z8AAAA/eQIAAAAAAAABMg0AABgBAADQh3aC46boP1TrUSHGhuM/AAAAP3kCAAAAAAAAATMNAAAYAQAASHnYK5GW6D8E3W69b43jPwAAAD+JAgAAAAAAAAE0DQAAGAEAAHABTir7gug/ss6LWRmU4z8AAAA/iQIAAAAAAAABNQ0AABgBAAD8turS3WjoPwyyxZFsoeM/AAAAP6gCAAAAAAAAATYNAAAYAQAAfgrq+6VT6D/0nkG3TqrjPwAAAD+oAgAAAAAAAAE3DQAAGAEAAABe6SRuPug/oJBeU/iw4z8AAAA/uAIAAAAAAAABOA0AABgBAADQGtX4eSzoP06Ce++ht+M/AAAAP7gCAAAAAAAAATkNAAAYAQAA7kCtd8kd6D8cXHM6ZsnjPwAAAD/IAgAAAAAAAAE6DQAAGAEAAA5nhfYYD+g/dj+tcrnW4z8AAAA/yAIAAAAAAAABOw0AABgBAABAUZh0nfbnP5gniCHU4eM/AAAAP+cCAAAAAAAAATwNAAAYAQAAQFGYdJ325z+YJ4gh1OHjPwAAAD/nAgAAAAAAAAE9DQAAGAEAAEBRmHSd9uc/mCeIIdTh4z8AAAA/5wIAAAAAAAABPg0AABgBAABAUZh0nfbnP5gniCHU4eM/AAAAP/YCAAAAAAAAAT8NAAAYAQAAwCOsLNWaoT/+Gsf3TinnPwAAAD8AAAAAAAAAAAFADQAAGAEAAMAjrCzVmqE//hrH904p5z8AAAA/EAAAAAAAAAABQQ0AABgBAADAI6ws1ZqhP/4ax/dOKec/AAAAPxAAAAAAAAAAAUINAAAYAQAAYN1OakWqpD/kB0MdMTLnPwAAAD8fAAAAAAAAAAFDDQAAGAEAACA6IIn9MaY/IAOipmk05z8AAAA/HwAAAAAAAAABRA0AABgBAACQTI5QmJ+nP3IRhQrALec/AAAAPz8AAAAAAAAAAUUNAAAYAQAAsIiJdah1qT/EH2huFifnPwAAAD8/AAAAAAAAAAFGDQAAGAEAAIDlWpRg/ao/aDwuNsMZ5z8AAAA/PwAAAAAAAAABRw0AABgBAADg98hb+2qsPw5Z9P1vDOc/AAAAP14AAAAAAAAAAUgNAAAYAQAAsFSaerPyrT8GhJ0pc/jmPwAAAD9eAAAAAAAAAAFJDQAAGAEAAJAcpeowRq8/cKUEaOfo5j8AAAA/XgAAAAAAAAABSg0AABgBAAAITaaByD+wP6DLDB0j1+Y/AAAAP30AAAAAAAAAAUsNAAAYAQAASMGWNlvCsD8M7XNbl8fmPwAAAD99AAAAAAAAAAFMDQAAGAEAAJA1h+vtRLE/sgk6I0S65j8AAAA/fQAAAAAAAAABTQ0AABgBAADQqXeggMexP+IvQth/qOY/AAAAP40AAAAAAAAAAU4NAAAYAQAACLMuBE5+sj9OUakW9JjmPwAAAD+NAAAAAAAAAAFPDQAAGAEAABhRrBZWabM/LmnOZ9mN5j8AAAA/rAAAAAAAAAABUA0AABgBAAAw7ykpXlS0P4B3scsvh+Y/AAAAP6wAAAAAAAAAAVENAAAYAQAAYPjgjCsLtT+YijWmTX7mPwAAAD+sAAAAAAAAAAFSDQAAGAEAAFBc5kTqtLU/YI/WHBV85j8AAAA/ywAAAAAAAAABUw0AABgBAAAIGzpRmlG2P5iKNaZNfuY/AAAAP8sAAAAAAAAAAVQNAAAYAQAAUI8qBi3Utj8MgfO4voLmPwAAAD/LAAAAAAAAAAFVDQAAGAEAAAhOfhLdcLc/DIHzuL6C5j8AAAA/6wAAAAAAAAABVg0AABgBAADADNIejQ24P5iKNaZNfuY/AAAAP+sAAAAAAAAAAVcNAAAYAQAAQCZ0fy6duD+YijWmTX7mPwAAAD/rAAAAAAAAAAFYDQAAGAEAAMg/FuDPLLk/YI/WHBV85j8AAAA/+gAAAAAAAAABWQ0AABgBAAB4/mnsf8m5P+qYGAqkd+Y/AAAAP/oAAAAAAAAAAVoNAAAYAQAAqAchUE2Auj+ynbmAa3XmPwAAAD8ZAQAAAAAAAAFbDQAAGAEAADDwAbpyhbs/sp25gGt15j8AAAA/GQEAAAAAAAABXA0AABgBAACIMzF4iX28P2CP1hwVfOY/AAAAPxkBAAAAAAAAAV0NAAAYAQAA2HZgNqB1vT+Ad7HLL4fmPwAAAD85AQAAAAAAAAFeDQAAGAEAAACAF5ptLL4/3FrrA4OU5j8AAAA/OQEAAAAAAAABXw0AABgBAAD44xxSLNa+P8JHZyllneY/AAAAPzkBAAAAAAAAAWANAAAYAQAAeP2+ss1lvz8eK6FhuKrmPwAAAD9IAQAAAAAAAAFhDQAAGAEAAOgWYRNv9b8/BBgdh5qz5j8AAAA/SAEAAAAAAAABYg0AABgBAABkIHc48i7APyQA+DW1vuY/AAAAP2gBAAAAAAAAAWMNAAAYAQAATLU95yxjwD/02e+AedDmPwAAAD9oAQAAAAAAAAFkDQAAGAEAANAc3evuncA/iLiIQgXg5j8AAAA/dwEAAAAAAAABZQ0AABgBAACMKS6cv+XAPwaEnSlz+OY/AAAAP3cBAAAAAAAAAWYNAAAYAQAAwIDio61HwT+8ShGaGRPnPwAAAD+HAQAAAAAAAAFnDQAAGAEAAGwi+gK5w8E/iiQJ5d0k5z8AAAA/hwEAAAAAAAABaA0AABgBAABQacMN00zCP6oM5JP4L+c/AAAAP6YBAAAAAAAAAWkNAAAYAQAAvGUpwc+7wj+S+V+52jjnPwAAAD+mAQAAAAAAAAFqDQAAGAEAABhFU8cnCsM/BvAdzEs95z8AAAA/pgEAAAAAAAABaw0AABgBAAAY91UjB1/DP7ThOmj1Q+c/AAAAP8UBAAAAAAAAAWwNAAAYAQAAODHOfVCgwz9g01cEn0rnPwAAAD/FAQAAAAAAAAFtDQAAGAEAAFhrRtiZ4cM/DsV0oEhR5z8AAAA/xQEAAAAAAAABbg0AABgBAAB8pb4y4yLEP2iortibXuc/AAAAP+UBAAAAAAAAAW8NAAAYAQAAnN82jSxkxD/cnmzrDGPnPwAAAD/lAQAAAAAAAAFwDQAAGAEAAMQZr+d1pcQ/FprLdEVl5z8AAAA/5QEAAAAAAAABcQ0AABgBAAC8y7FDVfrEPziCpiNgcOc/AAAAP/QBAAAAAAAAAXINAAAYAQAA7CJmS0NcxT+seGQ20XTnPwAAAD/0AQAAAAAAAAFzDQAAGAEAADCXVgDW3sU/5HPDvwl35z8AAAA/EwIAAAAAAAABdA0AABgBAADYOG5f4VrGP6x4ZDbRdOc/AAAAPxMCAAAAAAAAAXUNAAAYAQAASDXUEt7Jxj84gqYjYHDnPwAAAD8TAgAAAAAAAAF2DQAAGAEAAHyMiBrMK8c/ipCJh7Zp5z8AAAA/MwIAAAAAAAABdw0AABgBAAAUEWTMMofHPxaay3RFZec/AAAAPzMCAAAAAAAAAXgNAAAYAQAAqJU/fpnixz9oqK7Ym17nPwAAAD8zAgAAAAAAAAF5DQAAGAEAAKBHQtp4N8g/MK1PT2Nc5z8AAAA/UgIAAAAAAAABeg0AABgBAACY+UQ2WIzIP7y2kTzyV+c/AAAAP1ICAAAAAAAAAXsNAAAYAQAACPaq6VT7yD+CuzKzuVXnPwAAAD9SAgAAAAAAAAF8DQAAGAEAALCXwkhgd8k/YNNXBJ9K5z8AAAA/ZgIAAAAAAAABfQ0AABgBAAA0sWSpAQfKPwbwHcxLPec/AAAAP2YCAAAAAAAAAX4NAAAYAQAAeCVVXpSJyj/kB0MdMTLnPwAAAD+FAgAAAAAAAAF/DQAAGAEAALyZRRMnDMs/UCmqW6Ui5z8AAAA/hQIAAAAAAAABgA0AABgBAADMaIQcq4HLP7xKEZoZE+c/AAAAP5QCAAAAAAAAAYENAAAYAQAAYO1fzhHdyz8mbHjYjQPnPwAAAD+UAgAAAAAAAAGCDQAAGAEAAFifYirxMcw/QH/8sqv65j8AAAA/pAIAAAAAAAABgw0AABgBAACQ9hYy35PMP6qgY/Ef6+Y/AAAAP6QCAAAAAAAAAYQNAAAYAQAAcD3gPPkczT9OvSm5zN3mPwAAAD/DAgAAAAAAAAGFDQAAGAEAAJxGl6DG080/LtVOCrLS5j8AAAA/wwIAAAAAAAABhg0AABgBAACUqpxYhX3OP9LxFNJexeY/AAAAP8MCAAAAAAAAAYcNAAAYAQAA1B6NDRgAzz+yCTojRLrmPwAAAD/jAgAAAAAAAAGIDQAAGAEAAEQb88AUb88/kCFfdCmv5j8AAAA/4wIAAAAAAAABiQ0AABgBAADYn85ye8rPP6g0405HpuY/AAAAP+MCAAAAAAAAAYoNAAAYAQAA6qhoZ60P0D/CR2cpZZ3mPwAAAD/yAgAAAAAAAAGLDQAAGAEAAL559BazTdA/oF+MekqS5j8AAAA/8gIAAAAAAAABjA0AABgBAADK7zFyx5jQP/Rtb96gi+Y/AAAAPxEDAAAAAAAAAY0NAAAYAQAA2mVvzdvj0D+Ad7HLL4fmPwAAAD8RAwAAAAAAAAGODQAAGAEAAEoJ1NJoKNE/LmnOZ9mN5j8AAAA/IQMAAAAAAAABjw0AABgBAACAB4cs51/RP6BfjHpKkuY/AAAAPyEDAAAAAAAAAZANAAAYAQAAbJxN2yGU0T9OUakW9JjmPwAAAD8xAwAAAAAAAAGRDQAAGAEAABqMYt5Nu9E/qDTjTkem5j8AAAA/MQMAAAAAAAABkg0AABgBAAAsqZ6L8tvRPx4roWG4quY/AAAAP1ADAAAAAAAAAZMNAAAYAQAAPMbaOJf80T/KHL79YbHmPwAAAD9QAwAAAAAAAAGUDQAAGAEAAP55Kjv4GdI/PBN8ENO15j8AAAA/UAMAAAAAAAABlQ0AABgBAABKPBiUq0fSP7IJOiNEuuY/AAAAP2ADAAAAAAAAAZYNAAAYAQAAWrJV77+S0j9e+1a/7cDmPwAAAD9gAwAAAAAAAAGXDQAAGAEAABq/pp+Q2tI/DO1zW5fH5j8AAAA/fwMAAAAAAAABmA0AABgBAAAmNeT6pCXTP7rekPdAzuY/AAAAP38DAAAAAAAAAZkNAAAYAQAAXDOXVCNd0z+gywwdI9fmPwAAAD+OAwAAAAAAAAGaDQAAGAEAAFyMmAKTh9M/Tr0puczd5j8AAAA/jgMAAAAAAAABmw0AABgBAADQ1vtZsKHTP4i4iEIF4OY/AAAAP54DAAAAAAAAAZwNAAAYAQAAkIpLXBG/0z82qqXerubmPwAAAD+eAwAAAAAAAAGdDQAAGAEAAAbVrrMu2dM/cKUEaOfo5j8AAAA/vQMAAAAAAAABng0AABgBAAB6HxILTPPTP6qgY/Ef6+Y/AAAAP70DAAAAAAAAAZ8NAAAYAQAAijxOuPAT1D82qqXerubmPwAAAD+9AwAAAAAAAAGgDQAAGAEAAIaVT2ZgPtQ/4pvCeljt5j8AAAA/zQMAAAAAAAABoQ0AABgBAABcZtsVZnzUPyCXIQSR7+Y/AAAAP80DAAAAAAAAAaINAAAYAQAAzAlAG/PA1D82qqXerubmPwAAAD/sAwAAAAAAAAGjDQAAGAEAAI4WkcvDCNU/iLiIQgXg5j8AAAA/7AMAAAAAAAABpA0AABgBAADEFEQlQkDVP/quRlV25OY/AAAAP/wDAAAAAAAAAaUNAAAYAQAAYEAeKTlx1T/Cs+fLPeLmPwAAAD/8AwAAAAAAAAGmDQAAGAEAAG5dWtbdkdU/iLiIQgXg5j8AAAA/CwQAAAAAAAABpw0AABgBAAA0EarYPq/VP4i4iEIF4OY/AAAAPwsEAAAAAAAAAagNAAAYAQAApFsNMFzJ1T/axmumW9nmPwAAAD8rBAAAAAAAAAGpDQAAGAEAAAjiNYhE7dU/FMLKL5Tb5j8AAAA/KwQAAAAAAAABqg0AABgBAAACOzc2tBfWP2bQrZPq1OY/AAAAPysEAAAAAAAAAasNAAAYAQAA6M/95O5L1j/02e+AedDmPwAAAD9KBAAAAAAAAAGsDQAAGAEAAAwKdj84jdY/ut6Q90DO5j8AAAA/SgQAAAAAAAABrQ0AABgBAAAwRO6Zgc7WP7rekPdAzuY/AAAAP0oEAAAAAAAAAa4NAAAYAQAABBV6SYcM1z+63pD3QM7mPwAAAD9aBAAAAAAAAAGvDQAAGAEAAO6pQPjBQNc/9NnvgHnQ5j8AAAA/WgQAAAAAAAABsA0AABgBAAA2bC5RdW7XPy7VTgqy0uY/AAAAP4IEAAAAAAAAAbENAAAYAQAA5FtDVKGV1z/02e+AedDmPwAAAD+CBAAAAAAAAAGyDQAAGAEAAEjia6yJudc/ZtCtk+rU5j8AAAA/ggQAAAAAAAABsw0AABgBAAC4LM8Dp9PXP9rGa6Zb2eY/AAAAP6EEAAAAAAAAAbQNAAAYAQAALHcyW8Tt1z+gywwdI9fmPwAAAD+hBAAAAAAAAAG1DQAAGAEAALTe0V+GKNg/2sZrplvZ5j8AAAA/oQQAAAAAAAABtg0AABgBAAAkgjZlE23YP6DLDB0j1+Y/AAAAP8AEAAAAAAAAAbcNAAAYAQAANvhzwCe42D9m0K2T6tTmPwAAAD/ABAAAAAAAAAG4DQAAGAEAALhfE8Xp8tg/9NnvgHnQ5j8AAAA/wAQAAAAAAAABuQ0AABgBAABSi+3I4CPZP0bo0uTPyeY/AAAAP9AEAAAAAAAAAboNAAAYAQAAAHsCzAxL2T8M7XNbl8fmPwAAAD/QBAAAAAAAAAG7DQAAGAEAAGIBKyT1btk/DO1zW5fH5j8AAAA/7wQAAAAAAAABvA0AABgBAAByHmfRmY/ZPwztc1uXx+Y/AAAAP+8EAAAAAAAAAb0NAAAYAQAANtK20/qs2T/02e+AedDmPwAAAD//BAAAAAAAAAG+DQAAGAEAAA5KQdWQwNk/9NnvgHnQ5j8AAAA//wQAAAAAAAABvw0AABgBAADQ/ZDX8d3ZP2bQrZPq1OY/AAAAPw4FAAAAAAAAAcANAAAYAQAAMoS5L9oB2j/axmumW9nmPwAAAD8OBQAAAAAAAAHBDQAAGAEAAJ4nHjVnRto/Tr0puczd5j8AAAA/LgUAAAAAAAABwg0AABgBAACwnVuQe5HaP4i4iEIF4OY/AAAAPy4FAAAAAAAAAcMNAAAYAQAAIEHAlQjW2j/6rkZVduTmPwAAAD89BQAAAAAAAAHEDQAAGAEAAFg/c++GDds/cKUEaOfo5j8AAAA/PQUAAAAAAAABxQ0AABgBAABUmHSd9jfbP6qgY/Ef6+Y/AAAAPz0FAAAAAAAAAcYNAAAYAQAAZLWwSptY2z9wpQRo5+jmPwAAAD9dBQAAAAAAAAHHDQAAGAEAAChpAE38dds/Nqql3q7m5j8AAAA/XQUAAAAAAAAByA0AABgBAABMSnf51YzbPyCXIQSR7+Y/AAAAP2wFAAAAAAAAAckNAAAYAQAAdCvupa+j2z8GhJ0pc/jmPwAAAD9sBQAAAAAAAAHKDQAAGAEAADTfPagQwds/7HAZT1UB5z8AAAA/fAUAAAAAAAAByw0AABgBAACUZWYA+eTbP9RdlXQ3Cuc/AAAAP3wFAAAAAAAAAcwNAAAYAQAAHM0FBbsf3D+8ShGaGRPnPwAAAD+bBQAAAAAAAAHNDQAAGAEAANjZVrWLZ9w/Fi5L0mwg5z8AAAA/mwUAAAAAAAABzg0AABgBAABMfbu6GKzcP1ApqlulIuc/AAAAP6sFAAAAAAAAAc8NAAAYAQAAgHtuFJfj3D84FiaBhyvnPwAAAD+rBQAAAAAAAAHQDQAAGAEAABynSBiOFN0/chGFCsAt5z8AAAA/ugUAAAAAAAAB0Q0AABgBAAB8LXFwdjjdP1j+ADCiNuc/AAAAP7oFAAAAAAAAAdINAAAYAQAA8HfUx5NS3T9Y/gAwojbnPwAAAD/KBQAAAAAAAAHTDQAAGAEAABRZS3Rtad0/zPS+QhM75z8AAAA/ygUAAAAAAAAB1A0AABgBAADs0NV1A33dPz7rfFWEP+c/AAAAP+kFAAAAAAAAAdUNAAAYAQAAsIQleGSa3T/u3JnxLUbnPwAAAD/pBQAAAAAAAAHWDQAAGAEAAHQ4dXrFt90/YNNXBJ9K5z8AAAA/+QUAAAAAAAAB1w0AABgBAACEVbEnatjdP0jA0ymBU+c/AAAAP/kFAAAAAAAAAdgNAAAYAQAAvFNkgegP3j8wrU9PY1znPwAAAD8YBgAAAAAAAAHZDQAAGAEAADD3yIZ1VN4/oqMNYtRg5z8AAAA/GAYAAAAAAAAB2g0AABgBAACcmi2MApneP9yebOsMY+c/AAAAPxgGAAAAAAAAAdsNAAAYAQAADD6SkY/d3j+iow1i1GDnPwAAAD8oBgAAAAAAAAHcDQAAGAEAAAyXkz//B98/MK1PT2Nc5z8AAAA/KAYAAAAAAAAB3Q0AABgBAAC4hqhCKy/fPzCtT09jXOc/AAAAP0cGAAAAAAAAAd4NAAAYAQAAfDr4RIxM3z/2sfDFKlrnPwAAAD9HBgAAAAAAAAHfDQAAGAEAAPCEW5ypZt8/DsV0oEhR5z8AAAA/RwYAAAAAAAAB4A0AABgBAABQC4T0kYrfPw7FdKBIUec/AAAAP2YGAAAAAAAAAeENAAAYAQAAZCjAoTar3z8OxXSgSFHnPwAAAD9mBgAAAAAAAAHiDQAAGAEAAMSu6Pkez98/grsys7lV5z8AAAA/ZgYAAAAAAAAB4w0AABgBAAAsbeH+CgDgP4K7MrO5Vec/AAAAP3YGAAAAAAAAAeQNAAAYAQAA6L6TgVEi4D+8tpE88lfnPwAAAD92BgAAAAAAAAHlDQAAGAEAAEZFvNk5RuA/grsys7lV5z8AAAA/igYAAAAAAAAB5g0AABgBAABYYviG3mbgP/ax8MUqWuc/AAAAP4oGAAAAAAAAAecNAAAYAQAAzKxb3vuA4D9oqK7Ym17nPwAAAD+KBgAAAAAAAAHoDQAAGAEAAKQk5t+RlOA/MK1PT2Nc5z8AAAA/qQYAAAAAAAAB6Q0AABgBAACE/g1hQqPgPzCtT09jXOc/AAAAP6kGAAAAAAAAAeoNAAAYAQAAvqO/DFGw4D/cnmzrDGPnPwAAAD+pBgAAAAAAAAHrDQAAGAEAAO7m0zhFwuA/xIvoEO9r5z8AAAA/yQYAAAAAAAAB7A0AABgBAADQwPu59dDgP+Rzw78Jd+c/AAAAP8kGAAAAAAAAAe0NAAAYAQAATm38kC3m4D9aaoHSenvnPwAAAD/JBgAAAAAAAAHuDQAAGAEAAByD6RKp/uA/Hm8iSUJ55z8AAAA/2AYAAAAAAAAB7w0AABgBAAAuoCXATR/hPx5vIklCeec/AAAAP9gGAAAAAAAAAfANAAAYAQAAQL1hbfI/4T9aaoHSenvnPwAAAD/3BgAAAAAAAAHxDQAAGAEAAKilJ0X1XuE/WmqB0np75z8AAAA/9wYAAAAAAAAB8g0AABgBAADEJAFytHrhP1pqgdJ6e+c/AAAAP/cGAAAAAAAAAfMNAAAYAQAAQtEBSeyP4T/kc8O/CXfnPwAAAD8XBwAAAAAAAAH0DQAAGAEAAMrfn58+oOE/cn0FrZhy5z8AAAA/FwcAAAAAAAAB9Q0AABgBAACsuccg767hPx5vIklCeec/AAAAPxcHAAAAAAAAAfYNAAAYAQAAjpPvoZ+94T+SZeBbs33nPwAAAD8mBwAAAAAAAAH3DQAAGAEAABaijfjxzeE/kmXgW7N95z8AAAA/JgcAAAAAAAAB+A0AABgBAAA8gwSly+ThP1pqgdJ6e+c/AAAAP0YHAAAAAAAAAfkNAAAYAQAA/jZUpywC4j/kc8O/CXfnPwAAAD9GBwAAAAAAAAH6DQAAGAEAAMDqo6mNH+I/5HPDvwl35z8AAAA/VQcAAAAAAAAB+w0AABgBAACEnvOr7jziP6x4ZDbRdOc/AAAAP1UHAAAAAAAAAfwNAAAYAQAA+OhWAwxX4j84gqYjYHDnPwAAAD9lBwAAAAAAAAH9DQAAGAEAAMT+Q4WHb+I/OIKmI2Bw5z8AAAA/ZQcAAAAAAAAB/g0AABgBAACcds6GHYPiP4qQiYe2aec/AAAAP4QHAAAAAAAAAf8NAAAYAQAAfFD2B86R4j+KkImHtmnnPwAAAD+EBwAAAAAAAAEADgAAGAEAAMJXRTP3meI/ipCJh7Zp5z8AAAA/lAcAAAAAAAABAQ4AABgBAAD8/PbeBafiP1CVKv59Z+c/AAAAP5QHAAAAAAAAAQIOAAAYAQAALEALC/q44j9QlSr+fWfnPwAAAD+jBwAAAAAAAAEDDgAAGAEAAAS4lQyQzOI/UJUq/n1n5z8AAAA/owcAAAAAAAABBA4AABgBAAB2AvljrebiPxaay3RFZec/AAAAP8MHAAAAAAAAAQUOAAAYAQAA2IghvJUK4z+iow1i1GDnPwAAAD/DBwAAAAAAAAEGDgAAGAEAAEJx55OYKeM/3J5s6wxj5z8AAAA/wwcAAAAAAAABBw4AABgBAACsWa1rm0jjP6KjDWLUYOc/AAAAP9IHAAAAAAAAAQgOAAAYAQAAIKQQw7hi4z8wrU9PY1znPwAAAD/SBwAAAAAAAAEJDgAAGAEAAO65/UQ0e+M/1MkVFxBP5z8AAAA/8QcAAAAAAAABCg4AABgBAAB0yJubhovjPybY+HpmSOc/AAAAP/EHAAAAAAAAAQsOAAAYAQAAANc58tib4z8G8B3MSz3nPwAAAD/xBwAAAAAAAAEMDgAAGAEAAJJHdchFp+M/kvlfudo45z8AAAA/EQgAAAAAAAABDQ4AABgBAADK7CZ0VLTjPyADoqZpNOc/AAAAPxEIAAAAAAAAAQ4OAAAYAQAAVPvEyqbE4z+qDOST+C/nPwAAAD8RCAAAAAAAAAEPDgAAGAEAAL7jiqKp4+M/OBYmgYcr5z8AAAA/MAgAAAAAAAABEA4AABgBAADOAMdPTgTkP/4ax/dOKec/AAAAPzAIAAAAAAAAAREOAAAYAQAALofvpzYo5D+KJAnl3STnPwAAAD8wCAAAAAAAAAESDgAAGAEAAPA6P6qXReQ/ojeNv/sb5z8AAAA/QAgAAAAAAAABEw4AABgBAABmhaIBtV/kP9RdlXQ3Cuc/AAAAP0AIAAAAAAAAARQOAAAYAQAAlMi2Lalx5D/scBlPVQHnPwAAAD9fCAAAAAAAAAEVDgAAGAEAAMYLy1mdg+Q/zIg+oDr25j8AAAA/XwgAAAAAAAABFg4AABgBAACm5fLaTZLkPyCXIQSR7+Y/AAAAP24IAAAAAAAAARcOAAAYAQAAiL8aXP6g5D9wpQRo5+jmPwAAAD9uCAAAAAAAAAEYDgAAGAEAAMJkzAcNruQ/+q5GVXbk5j8AAAA/fggAAAAAAAABGQ4AABgBAABU1QfeebnkP8Kz58s94uY/AAAAP34IAAAAAAAAARoOAAAYAQAA3uOlNMzJ5D+IuIhCBeDmPwAAAD+bCAAAAAAAAAEbDgAAGAEAAFIuCYzp4+Q/iLiIQgXg5j8AAAA/mwgAAAAAAAABHA4AABgBAABkS0U5jgTlP8Kz58s94uY/AAAAP5sIAAAAAAAAAR0OAAAYAQAAJP+UO+8h5T/Cs+fLPeLmPwAAAD+7CAAAAAAAAAEeDgAAGAEAAOqy5D1QP+U/Nqql3q7m5j8AAAA/uwgAAAAAAAABHw4AABgBAABoX+UUiFTlPzaqpd6u5uY/AAAAP7sIAAAAAAAAASAOAAAYAQAA8G2Da9pk5T9YkoCNyfHmPwAAAD/KCAAAAAAAAAEhDgAAGAEAACwTNRfpceU/QH/8sqv65j8AAAA/yggAAAAAAAABIg4AABgBAABkuObC937lP2Jn12HGBec/AAAAP+kIAAAAAAAAASMOAAAYAQAAqL817iCH5T+aYjbr/gfnPwAAAD/pCAAAAAAAAAEkDgAAGAEAAEaSDkSojeU/gk+yEOEQ5z8AAAA/6QgAAAAAAAABJQ4AABgBAAAyztNEc5flPzBBz6yKF+c/AAAAPwkJAAAAAAAAASYOAAAYAQAAzqCsmvqd5T/eMuxINB7nPwAAAD8JCQAAAAAAAAEnDgAAGAEAAAhGXkYJq+U/OBYmgYcr5z8AAAA/CQkAAAAAAAABKA4AABgBAADqH4bHubnlP1j+ADCiNuc/AAAAPygJAAAAAAAAASkOAAAYAQAAEAH9c5PQ5T965tvevEHnPwAAAD8oCQAAAAAAAAEqDgAAGAEAAI6t/UrL5eU/Jtj4emZI5z8AAAA/KAkAAAAAAAABKw4AABgBAAAC+GCi6P/lP9TJFRcQT+c/AAAAPzgJAAAAAAAAASwOAAAYAQAAxKuwpEkd5j/UyRUXEE/nPwAAAD84CQAAAAAAAAEtDgAAGAEAADr2E/xmN+Y/DsV0oEhR5z8AAAA/VwkAAAAAAAABLg4AABgBAAC4ohTTnkzmP4K7MrO5Vec/AAAAP1cJAAAAAAAAAS8OAAAYAQAAQLGyKfFc5j9oqK7Ym17nPwAAAD9XCQAAAAAAAAEwDgAAGAEAAHpWZNX/aeY/3J5s6wxj5z8AAAA/dgkAAAAAAAABMQ4AABgBAAC+XbMAKXLmP1CVKv59Z+c/AAAAP3YJAAAAAAAAATIOAAAYAQAAqpl4AfR75j/8hkeaJ27nPwAAAD92CQAAAAAAAAEzDgAAGAEAAKA324HZgOY/OIKmI2Bw5z8AAAA/lQkAAAAAAAABNA4AABgBAACW1T0Cv4XmP6x4ZDbRdOc/AAAAP5UJAAAAAAAAATUOAAAYAQAANKgWWEaM5j9aaoHSenvnPwAAAD+VCQAAAAAAAAE2DgAAGAEAAChGedgrkeY/7kgalAaL5z8AAAA/pQkAAAAAAAABNw4AABgBAADQeu+tzZLmPyZEeR0/jec/AAAAP6UJAAAAAAAAATgOAAAYAQAA0Hrvrc2S5j8mRHkdP43nPwAAAD+lCQAAAAAAAAE5DgAAGAEAANB6763NkuY/JkR5HT+N5z8AAAA/xAkAAAAAAAABOg4AABgBAADQeu+tzZLmPyZEeR0/jec/AAAAP8QJAAAAAAAAATsOAAAYAQAA4Phzla3Opj9+CzEpV0LmPwAAAD8AAAAAAAAAAAE8DgAAGAEAAOD4c5WtzqY/fgsxKVdC5j8AAAA/HwAAAAAAAAABPQ4AABgBAADg+HOVrc6mP34LMSlXQuY/AAAAPx8AAAAAAAAAAT4OAAAYAQAAgBlKj1WApj9kjCysYAbmPwAAAD8fAAAAAAAAAAE/DgAAGAEAALCEg+AaTKY/dspZsoHp5T8AAAA/PgAAAAAAAAABQA4AABgBAABgEJMriMmlP8AD5kHbzuU/AAAAPz4AAAAAAAAAAUEOAAAYAQAAwLx4cJ34pD9EONFabbblPwAAAD8+AAAAAAAAAAFCDgAAGAEAAMCJNK9a2aM/jHFd6sab5T8AAAA/UwAAAAAAAAABQw4AABgBAACg67acUu6iP0qhp4yRheU/AAAAP1MAAAAAAAAAAUQOAAAYAQAAwCOsLNWaoT8I0fEuXG/lPwAAAD9jAAAAAAAAAAFFDgAAGAEAAFCmBBR1YaA/5ugWgEFk5T8AAAA/cgAAAAAAAAABRg4AABgBAACAEA4D2uyePwD8mlpfW+U/AAAAP3IAAAAAAAAAAUcOAAAYAQAAIGnZjARLnT9SCn6+tVTlPwAAAD+SAAAAAAAAAAFIDgAAGAEAAMBWa8Vp3Zs/Gg8fNX1S5T8AAAA/kgAAAAAAAAABSQ4AABgBAACArzZPlDuaP8YAPNEmWeU/AAAAP5IAAAAAAAAAAUoOAAAYAQAAYHM7KoRlmD8A/JpaX1vlPwAAAD+xAAAAAAAAAAFLDgAAGAEAAEA3QAV0j5Y/5ugWgEFk5T8AAAA/sQAAAAAAAAABTA4AABgBAAAA+0TgY7mUP5TaMxzrauU/AAAAP7EAAAAAAAAAAU0OAAAYAQAAgKcqJXnokz/wvW1UPnjlPwAAAD/AAAAAAAAAAAFODgAAGAEAAEBrLwBpEpI/Mo4jsnOO5T8AAAA/wAAAAAAAAAABTw4AABgBAADA7YfnCNmQPyRQ9qtSq+U/AAAAP+AAAAAAAAAAAVAOAAAYAQAAALczQNzWjj/AA+ZB287lPwAAAD/gAAAAAAAAAAFRDgAAGAEAAMAP/8kGNY0/Irx2Tivw5T8AAAA/4AAAAAAAAAABUg4AABgBAAAA6yI70VmKP8BvZuSzE+Y/AAAAP/8AAAAAAAAAAVMOAAAYAQAAQJcIgOaIiT+wMTnekjDmPwAAAD//AAAAAAAAAAFUDgAAGAEAAEDGRqybfoc/2u5qYapP5j8AAAA//wAAAAAAAAABVQ4AABgBAACAcizxsK2GPz6n+236cOY/AAAAPw8BAAAAAAAAAVYOAAAYAQAAAB8SNsbchT8UVkqNu5bmPwAAAD8PAQAAAAAAAAFXDgAAGAEAAAAkwwQGaoM/mva1SCbD5j8AAAA/LgEAAAAAAAABWA4AABgBAADAUgExu1+BP3ClBGjn6OY/AAAAPy4BAAAAAAAAAVkOAAAYAQAAgNVZGFsmgD8OWfT9bwznPwAAAD89AQAAAAAAAAFaDgAAGAEAAACwZP/12X0//hrH904p5z8AAAA/PQEAAAAAAAABWw4AABgBAACACDCJIDh8P7ThOmj1Q+c/AAAAP00BAAAAAAAAAVwOAAAYAQAAAFxKRAsJfT/2sfDFKlrnPwAAAD9NAQAAAAAAAAFdDgAAGAEAAAAEf7rgqn4/ipCJh7Zp5z8AAAA/bAEAAAAAAAABXg4AABgBAACA1VkYWyaAP1pqgdJ6e+c/AAAAP2wBAAAAAAAAAV8OAAAYAQAAwFIBMbtfgT9gP9imd4/nPwAAAD9sAQAAAAAAAAFgDgAAGAEAAED6NaeQAYM/SixUzFmY5z8AAAA/jAEAAAAAAAABYQ4AABgBAACAoWodZqOEPzIZ0PE7oec/AAAAP4wBAAAAAAAAAWIOAAAYAQAAQJy5TiYWhz9SAaugVqznPwAAAD+MAQAAAAAAAAFjDgAAGAEAAADBld1b8Yk/Ou4mxji15z8AAAA/qwEAAAAAAAABZA4AABgBAACAOYwnfJ2NP5TRYP6Lwuc/AAAAP6sBAAAAAAAAAWUOAAAYAQAA4FjBOM6kkD9iq1hJUNTnPwAAAD+rAQAAAAAAAAFmDgAAGAEAAAAqgwwZr5I/pHsOp4Xq5z8AAAA/ugEAAAAAAAABZw4AABgBAACgTl+bToqVPwg0n7PVC+g/AAAAP7oBAAAAAAAAAWgOAAAYAQAAQJ3Ih/nNmD8y8dA27SroPwAAAD/aAQAAAAAAAAFpDgAAGAEAAODBpBYvqZs/6LdEp5NF6D8AAAA/2gEAAAAAAAABag4AABgBAADAUbr2KVCeP2SDWY4BXug/AAAAP+kBAAAAAAAAAWsOAAAYAQAA0FuhvFdHoD/AZpPGVGvoPwAAAD/pAQAAAAAAAAFsDgAAGAEAAGBEgiZ9TKE/VEUsiOB66D8AAAA/+QEAAAAAAAABbQ4AABgBAABgd8bnv2uiP+gjxUlsiug/AAAAP/kBAAAAAAAAAW4OAAAYAQAAsB77XZUNpD98Al4L+JnoPwAAAD8YAgAAAAAAAAFvDgAAGAEAAPAwaSUwe6U/8vgbHmme6D8AAAA/GAIAAAAAAAABcA4AABgBAADgjTpE6AKnPyr0eqehoOg/AAAAPxgCAAAAAAAAAXEOAAAYAQAAoOoLY6CKqD/y+BseaZ7oPwAAAD8oAgAAAAAAAAFyDgAAGAEAAHBH3YFYEqo/0BBBb06T6D8AAAA/KAIAAAAAAAABcw4AABgBAADQWUtJ83+rP8g76ppRf+g/AAAAP0cCAAAAAAAAAXQOAAAYAQAAkLYcaKsHrT+GazQ9HGnoPwAAAD9HAgAAAAAAAAF1DgAAGAEAACCf/dHQDK4/CqAfVq5Q6D8AAAA/VwIAAAAAAAABdg4AABgBAABQqLQ1nsOuPwLLyIGxPOg/AAAAP1cCAAAAAAAAAXcOAAAYAQAA0PIXjbvdrj9KBFURCyLoPwAAAD9mAgAAAAAAAAF4DgAAGAEAADA9e+TY964/lD3hoGQH6D8AAAA/ZgIAAAAAAAABeQ4AABgBAACwh9479hGvP4STM/hq3+c/AAAAP4YCAAAAAAAAAXoOAAAYAQAAMNJBkxMsrz8A88c8ALPnPwAAAD+GAgAAAAAAAAF7DgAAGAEAALCH3jv2Ea8/tE27Cs6I5z8AAAA/hgIAAAAAAAABfA4AABgBAAAwPXvk2PeuP2iortibXuc/AAAAP6UCAAAAAAAAAX0OAAAYAQAAUKi0NZ7Drj8gA6KmaTTnPwAAAD+lAgAAAAAAAAF+DgAAGAEAAADJii9Gda4/7HAZT1UB5z8AAAA/pQIAAAAAAAABfw4AABgBAACwVJp6s/KtP0bo0uTPyeY/AAAAP7QCAAAAAAAAAYAOAAAYAQAAMGy5EI7trD+6chBVaInmPwAAAD+0AgAAAAAAAAGBDgAAGAEAAGAP6PHVZas/8gHvO8hG5j8AAAA/1AIAAAAAAAABgg4AABgBAACgHVAk46mpP2SMLKxgBuY/AAAAP9QCAAAAAAAAAYMOAAAYAQAA4Cu4VvDtpz/6/kTLE9HlPwAAAD/UAgAAAAAAAAGEDgAAGAEAAIB7zHxNlaU/Unb+YI6Z5T8AAAA/8wIAAAAAAAABhQ4AABgBAABgqgqpAoujP5TaMxzrauU/AAAAP/MCAAAAAAAAAYYOAAAYAQAAYKoKqQKLoz+U2jMc62rlPwAAAD/zAgAAAAAAAAGHDgAAGAEAAGCqCqkCi6M/lNozHOtq5T8AAAA/8wIAAAAAAAABiA4AABgBAABgqgqpAoujP5TaMxzrauU/AAAAPxIDAAAAAAAAAYkOAAAYAQAA0CYHiLBgqj/Yqul5IIHlPwAAAD8AAAAAAAAAAAGKDgAAGAEAAGAP6PHVZas/fMevQc1z5T8AAAA/HwAAAAAAAAABiw4AABgBAABgD+jx1WWrP3zHr0HNc+U/AAAAPx8AAAAAAAAAAYwOAAAYAQAAYA/o8dVlqz98x69BzXPlPwAAAD8fAAAAAAAAAAGNDgAAGAEAAIB/0hHbvqg/Ovf545dd5T8AAAA/LgAAAAAAAAABjg4AABgBAAAQAiv5eoWnP4wF3UfuVuU/AAAAPy4AAAAAAAAAAY8OAAAYAQAAEGSt5nKapj8aDx81fVLlPwAAAD9OAAAAAAAAAAGQDgAAGAEAAPDFL9Rqr6U/Gg8fNX1S5T8AAAA/TgAAAAAAAAABkQ4AABgBAABwSIi7CnakPxoPHzV9UuU/AAAAP04AAAAAAAAAAZIOAAAYAQAAgBVE+sdWoz9SCn6+tVTlPwAAAD9tAAAAAAAAAAGTDgAAGAEAAJBNOYpKA6I/xgA80SZZ5T8AAAA/bQAAAAAAAAABlA4AABgBAACQGvXIB+SgPwD8mlpfW+U/AAAAP20AAAAAAAAAAZUOAAAYAQAAIGQovsS9nz/GADzRJlnlPwAAAD+MAAAAAAAAAAGWDgAAGAEAAACTZup5s50/APyaWl9b5T8AAAA/jAAAAAAAAAABlw4AABgBAACggPgi30WcPwD8mlpfW+U/AAAAP4wAAAAAAAAAAZgOAAAYAQAAQG6KW0TYmj869/njl13lPwAAAD+cAAAAAAAAAAGZDgAAGAEAAMCFqfEe05k/ru239ghi5T8AAAA/nAAAAAAAAAABmg4AABgBAACgtOcd1MiXP1zf1JKyaOU/AAAAP7oAAAAAAAAAAZsOAAAYAQAAQKJ5Vjlblj/O1ZKlI23lPwAAAD+6AAAAAAAAAAGcDgAAGAEAAAD7ROBjuZQ/8L1tVD545T8AAAA/ygAAAAAAAAABnQ4AABgBAACAfZ3HA4CTP/iSxCg7jOU/AAAAP8oAAAAAAAAAAZ4OAAAYAQAAwL5Ju1Pjkj+McV3qxpvlPwAAAD/ZAAAAAAAAAAGfDgAAGAEAAGBBoqLzqZE/JFD2q1Kr5T8AAAA/2QAAAAAAAAABoA4AABgBAAAALzTbWDyQPyolTYBPv+U/AAAAP/kAAAAAAAAAAaEOAAAYAQAAALczQNzWjj/6/kTLE9HlPwAAAD/5AAAAAAAAAAGiDgAAGAEAAIA5jCd8nY0/jt3djJ/g5T8AAAA/+QAAAAAAAAABow4AABgBAADAD//JBjWNP5ayNGGc9OU/AAAAPxgBAAAAAAAAAaQOAAAYAQAAgD499rsqiz+eh4s1mQjmPwAAAD8YAQAAAAAAAAGlDgAAGAEAAECXCIDmiIk/plziCZYc5j8AAAA/GAEAAAAAAAABpg4AABgBAACAQ+7E+7eIP7AxOd6SMOY/AAAAPycBAAAAAAAAAacOAAAYAQAAQMZGrJt+hz/yAe87yEbmPwAAAD8nAQAAAAAAAAGoDgAAGAEAAMBIn5M7RYY/5MPBNadj5j8AAAA/RwEAAAAAAAABqQ4AABgBAACAd92/8DqEPySUd5PceeY/AAAAP0cBAAAAAAAAAaoOAAAYAQAAAH2OjjDIgT+gX4x6SpLmPwAAAD9HAQAAAAAAAAGrDgAAGAEAAABXmXXLe38/BBgdh5qz5j8AAAA/ZgEAAAAAAAABrA4AABgBAAAAXEpECwl9Py7VTgqy0uY/AAAAP2YBAAAAAAAAAa0OAAAYAQAAgGH7EkuWej8glyEEke/mPwAAAD9mAQAAAAAAAAGuDgAAGAEAAIBh+xJLlno/Dln0/W8M5z8AAAA/hQEAAAAAAAABrw4AABgBAACADeFXYMV5P4okCeXdJOc/AAAAP4UBAAAAAAAAAbAOAAAYAQAAgGH7EkuWej8G8B3MSz3nPwAAAD+FAQAAAAAAAAGxDgAAGAEAAIBh+xJLlno/SMDTKYFT5z8AAAA/lQEAAAAAAAABsg4AABgBAACACDCJIDh8P8SL6BDva+c/AAAAP5UBAAAAAAAAAbMOAAAYAQAAAFxKRAsJfT8GXJ5uJILnPwAAAD+0AQAAAAAAAAG0DgAAGAEAAIDVWRhbJoA/SixUzFmY5z8AAAA/tAEAAAAAAAABtQ4AABgBAAAAfY6OMMiBP1IBq6BWrOc/AAAAP8QBAAAAAAAAAbYOAAAYAQAAACTDBAZqgz+s5OTYqbnnPwAAAD/EAQAAAAAAAAG3DgAAGAEAAEDL93rbC4U/QsN9mjXJ5z8AAAA/0wEAAAAAAAABuA4AABgBAACAcizxsK2GP9ahFlzB2Oc/AAAAP9MBAAAAAAAAAbkOAAAYAQAAAMGV3VvxiT++jpKBo+HnPwAAAD/zAQAAAAAAAAG6DgAAGAEAAMDlcWyRzIw/jGiKzGfz5z8AAAA/8wEAAAAAAAABuw4AABgBAACACk77xqePP3RVBvJJ/Oc/AAAAP/MBAAAAAAAAAbwOAAAYAQAAgKzb87h1kT9CL/48Dg7oPwAAAD8SAgAAAAAAAAG9DgAAGAEAACCVvF3eepI/SgRVEQsi6D8AAAA/EgIAAAAAAAABvg4AABgBAAAg0beC7lCUPxjeTFzPM+g/AAAAPxICAAAAAAAAAb8OAAAYAQAAoHjs+MPylT/ot0Snk0XoPwAAAD8xAgAAAAAAAAHADgAAGAEAAMAfIW+ZlJc/uJE88ldX6D8AAAA/MQIAAAAAAAABwQ4AABgBAAAAx1XlbjaZP0xw1bPjZug/AAAAPzECAAAAAAAAAcIOAAAYAQAAQANRCn8Mmz80XVHZxW/oPwAAAD9BAgAAAAAAAAHDDgAAGAEAAKAVv9EZepw/jkCLERl96D8AAAA/QQIAAAAAAAABxA4AABgBAADgJy2ZtOedPzwyqK3Cg+g/AAAAP2ACAAAAAAAAAcUOAAAYAQAAIDqbYE9Vnz+WFeLlFZHoPwAAAD9gAgAAAAAAAAHGDgAAGAEAANBbobxXR6A/fAJeC/iZ6D8AAAA/YAIAAAAAAAABxw4AABgBAACAr7t3QhihP9rll0NLp+g/AAAAP38CAAAAAAAAAcgOAAAYAQAAIAPWMi3poT/6zXLyZbLoPwAAAD9/AgAAAAAAAAHJDgAAGAEAAFAMjZb6n6I/VLGsKrm/6D8AAAA/fwIAAAAAAAAByg4AABgBAADwX6dR5XCjP8inaj0qxOg/AAAAP54CAAAAAAAAAcsOAAAYAQAAAP4kZO1bpD+wlOZiDM3oPwAAAD+eAgAAAAAAAAHMDgAAGAEAAKBRPx/YLKU/IoukdX3R6D8AAAA/ngIAAAAAAAABzQ4AABgBAADgWvaCpeOlP1yGA/+10+g/AAAAP64CAAAAAAAAAc4OAAAYAQAAYEPX7Mropj8KeCCbX9roPwAAAD+uAgAAAAAAAAHPDgAAGAEAABACK/l6hac/umk9Nwnh6D8AAAA/wQIAAAAAAAAB0A4AABgBAAAwoKgLg3CoP/RknMBB4+g/AAAAP8ECAAAAAAAAAdEOAAAYAQAAUD4mHotbqT+6aT03CeHoPwAAAD/BAgAAAAAAAAHSDgAAGAEAAGDcozCTRqo/Cnggm1/a6D8AAAA/4QIAAAAAAAAB0w4AABgBAAAAML7rfRerP1yGA/+10+g/AAAAP+ECAAAAAAAAAdQOAAAYAQAAAM47/oUCrD+wlOZiDM3oPwAAAD/hAgAAAAAAAAHVDgAAGAEAAEDX8mFTuaw/yKdqPSrE6D8AAAA/AAMAAAAAAAAB1g4AABgBAABw4KnFIHCtP27EMAXXtug/AAAAPwADAAAAAAAAAdcOAAAYAQAAIJ/90dAMrj9M3FVWvKvoPwAAAD8AAwAAAAAAAAHYDgAAGAEAANDyF4273a4/nuo4uhKl6D8AAAA/HwMAAAAAAAAB2Q4AABgBAAAQZwhCTmCvPyr0eqehoOg/AAAAPx8DAAAAAAAAAdoOAAAYAQAAYNv49uDirz9EB/+Bv5foPwAAAD8fAwAAAAAAAAHbDgAAGAEAAGBdkX6cGLA/Ih8k06SM6D8AAAA/LwMAAAAAAAAB3A4AABgBAAAITaaByD+wP45AixEZfeg/AAAAPy8DAAAAAAAAAd0OAAAYAQAACE2mgcg/sD80XVHZxW/oPwAAAD9OAwAAAAAAAAHeDgAAGAEAAEDyVy3XTLA/EnV2Kqtk6D8AAAA/TgMAAAAAAAAB3w4AABgBAAB4lwnZ5VmwPyqI+gTJW+g/AAAAP04DAAAAAAAAAeAOAAAYAQAA8OFsMAN0sD9+lt1oH1XoPwAAAD9eAwAAAAAAAAHhDgAAGAEAACiHHtwRgbA/JLOjMMxH6D8AAAA/XgMAAAAAAAAB4g4AABgBAADYdjPfPaiwP8jPafh4Oug/AAAAP30DAAAAAAAAAeMOAAAYAQAASMGWNlvCsD8y8dA27SroPwAAAD99AwAAAAAAAAHkDgAAGAEAAMAL+o143LA/8CAb2bcU6D8AAAA/jAMAAAAAAAAB5Q4AABgBAABw+w6RpAOxP844QCqdCeg/AAAAP4wDAAAAAAAAAeYOAAAYAQAA4EVy6MEdsT/GY+lVoPXnPwAAAD+cAwAAAAAAAAHnDgAAGAEAACDrI5TQKrE/+InxCtzj5z8AAAA/nAMAAAAAAAAB6A4AABgBAACQNYfr7USxP3y+3CNuy+c/AAAAP7sDAAAAAAAAAekOAAAYAQAACIDqQgtfsT+M/Akqj67nPwAAAD+7AwAAAAAAAAHqDgAAGAEAADglnO4ZbLE/7kgalAaL5z8AAAA/uwMAAAAAAAAB6w4AABgBAAC4b/9FN4axP8SL6BDva+c/AAAAP9sDAAAAAAAAAewOAAAYAQAAOCWc7hlssT+czraN10znPwAAAD/bAwAAAAAAAAHtDgAAGAEAALhv/0U3hrE/5AdDHTEy5z8AAAA/2wMAAAAAAAAB7g4AABgBAAAoumKdVKCxP2g8LjbDGec/AAAAP/oDAAAAAAAAAe8OAAAYAQAAKLpinVSgsT9Af/yyq/rmPwAAAD/6AwAAAAAAAAHwDgAAGAEAAOgUsfFFk7E/FMLKL5Tb5j8AAAA/+gMAAAAAAAAB8Q4AABgBAAC4b/9FN4axPyQA+DW1vuY/AAAAPwkEAAAAAAAAAfIOAAAYAQAAeMpNmih5sT8eK6FhuKrmPwAAAD8JBAAAAAAAAAHzDgAAGAEAAHjKTZooebE/oF+MekqS5j8AAAA/KQQAAAAAAAAB9A4AABgBAABYkNU/3zexP2CP1hwVfOY/AAAAPykEAAAAAAAAAfUOAAAYAQAAqKDAPLMQsT+Qtd7RUGrmPwAAAD84BAAAAAAAAAH2DgAAGAEAAEjBljZbwrA/TuUodBtU5j8AAAA/OAQAAAAAAAAB9w4AABgBAAAohx7cEYGwP7gGkLKPROY/AAAAP0gEAAAAAAAAAfgOAAAYAQAAyKf01bkysD+YHrUDdTnmPwAAAD9IBAAAAAAAAAH5DgAAGAEAAGBGMkimrq8/AkAcQukp5j8AAAA/ZwQAAAAAAAAB+g4AABgBAADgXVHegKmuPzRmJPckGOY/AAAAP2cEAAAAAAAAAfsOAAAYAQAAwL/Ty3i+rT+eh4s1mQjmPwAAAD9nBAAAAAAAAAH8DgAAGAEAAGCtZQTeUKw/Cqnycw355T8AAAA/hgQAAAAAAAAB/Q4AABgBAAAAML7rfRerP3bKWbKB6eU/AAAAP4YEAAAAAAAAAf4OAAAYAQAAUD4mHotbqT/i68Dw9dnlPwAAAD+GBAAAAAAAAAH/DgAAGAEAAKC3x6Fda6c/TA0oL2rK5T8AAAA/lgQAAAAAAAABAA8AABgBAABQchUZgN6kP5ZGtL7Dr+U/AAAAP5YEAAAAAAAAAQEPAAAYAQAA8CxjkKJRoj9siYI7rJDlPwAAAD+1BAAAAAAAAAECDwAAGAEAAFCmBBR1YaA/8L1tVD545T8AAAA/tQQAAAAAAAABAw8AABgBAAAAk2bqebOdP5TaMxzrauU/AAAAP7UEAAAAAAAAAQQPAAAYAQAAIDKPNjQCmT869/njl13lPwAAAD/UBAAAAAAAAAEFDwAAGAEAACAyjzY0Apk/Ovf545dd5T8AAAA/1AQAAAAAAAABBg8AABgBAAAgMo82NAKZPzr3+eOXXeU/AAAAP9QEAAAAAAAAAQcPAAAYAQAAIDKPNjQCmT869/njl13lPwAAAD/zBAAAAAAAAAEIDwAAGAEAAPAnd1+yJus/eubb3rxB5z8AAAA/AAAAAAAAAAABCQ8AABgBAADwJ3dfsibrP3rm2968Qec/AAAAPw8AAAAAAAAAAQoPAAAYAQAA8Cd3X7Im6z965tvevEHnPwAAAD8PAAAAAAAAAAELDwAAGAEAAPAnd1+yJus/eubb3rxB5z8AAAA/LwAAAAAAAAABDA8AABgBAACy28ZhE0TrPz7rfFWEP+c/AAAAPy8AAAAAAAAAAQ0PAAAYAQAA8IB4DSJR6z8+63xVhD/nPwAAAD8vAAAAAAAAAAEODwAAGAEAACYmKrkwXus/1MkVFxBP5z8AAAA/TgAAAAAAAAABDw8AABgBAAAIAFI64WzrPw7FdKBIUec/AAAAP04AAAAAAAAAARAPAAAYAQAAkg7wkDN96z+CuzKzuVXnPwAAAD9OAAAAAAAAAAERDwAAGAEAABC78Gdrkus/1MkVFxBP5z8AAAA/XQAAAAAAAAABEg8AABgBAACCBVS/iKzrP4K7MrO5Vec/AAAAP10AAAAAAAAAARMPAAAYAQAA+E+3FqbG6z+CuzKzuVXnPwAAAD99AAAAAAAAAAEUDwAAGAEAAG6aGm7D4Os/vLaRPPJX5z8AAAA/jAAAAAAAAAABFQ8AABgBAACGGfSagvzrPw7FdKBIUec/AAAAP4wAAAAAAAAAARYPAAAYAQAA8AG6coUb7D/UyRUXEE/nPwAAAD+MAAAAAAAAAAEXDwAAGAEAAAQf9h8qPOw/nM62jddM5z8AAAA/nAAAAAAAAAABGA8AABgBAACyDgsjVmPsP2DTVwSfSuc/AAAAP5wAAAAAAAAAARkPAAAYAQAAusmpUOCI7D+czraN10znPwAAAD+7AAAAAAAAAAEaDwAAGAEAABhQ0qjIrOw/SMDTKYFT5z8AAAA/uwAAAAAAAAABGw8AABgBAAAobQ5Wbc3sP2iortibXuc/AAAAP8sAAAAAAAAAARwPAAAYAQAA4r7A2LPv7D/cnmzrDGPnPwAAAD/LAAAAAAAAAAEdDwAAGAEAAJwQc1v6Ee0/3J5s6wxj5z8AAAA/2gAAAAAAAAABHg8AABgBAABIAIheJjntP8SL6BDva+c/AAAAP9oAAAAAAAAAAR8PAAAYAQAAqIawtg5d7T/8hkeaJ27nPwAAAD/6AAAAAAAAAAEgDwAAGAEAALJBT+SYgu0/Hm8iSUJ55z8AAAA/+gAAAAAAAAABIQ8AABgBAADCXouRPaPtP5Jl4Fuzfec/AAAAP/oAAAAAAAAAASIPAAAYAQAA2t1kvvy+7T8GXJ5uJILnPwAAAD8JAQAAAAAAAAEjDwAAGAEAAFyKZZU01O0/tE27Cs6I5z8AAAA/CQEAAAAAAAABJA8AABgBAABsp6FC2fTtP7RNuwrOiOc/AAAAPykBAAAAAAAAASUPAAAYAQAA4vEEmvYO7j9KLFTMWZjnPwAAAD8pAQAAAAAAAAEmDwAAGAEAAKSlVJxXLO4/ahQve3Sj5z8AAAA/KQEAAAAAAAABJw8AABgBAADIhstIMUPuPxgGTBcequc/AAAAP0gBAAAAAAAAASgPAAAYAQAA8GdC9Qpa7j867ibGOLXnPwAAAD9IAQAAAAAAAAEpDwAAGAEAABRJuaHkcO4/CMgeEf3G5z8AAAA/SAEAAAAAAAABKg8AABgBAAAwyJLOo4zuP3y+3CNuy+c/AAAAP3YBAAAAAAAAASsPAAAYAQAA9Hvi0ASq7j9Cw32aNcnnPwAAAD92AQAAAAAAAAEsDwAAGAEAAF5kqKgHye4/QsN9mjXJ5z8AAAA/dgEAAAAAAAABLQ8AABgBAAB444HVxuTuP56mt9KI1uc/AAAAP4YBAAAAAAAAAS4PAAAYAQAARvluV0L97j/WoRZcwdjnPwAAAD+GAQAAAAAAAAEvDwAAGAEAAB5x+VjYEO8/vo6SgaPh5z8AAAA/pQEAAAAAAAABMA8AABgBAAD26INabiTvP952bTC+7Oc/AAAAP6UBAAAAAAAAATEPAAAYAQAA1MKr2x4z7z90VQbySfznPwAAAD+lAQAAAAAAAAEyDwAAGAEAABrK+gZIO+8/XEKCFywF6D8AAAA/xAEAAAAAAAABMw8AABgBAABg0UkycUPvP844QCqdCeg/AAAAP8QBAAAAAAAAATQPAAAYAQAABgbABxNF7z8oHHpi8BboPwAAAD/EAQAAAAAAAAE1DwAAGAEAALac01zPQe8/MvHQNu0q6D8AAAA/4wEAAAAAAAABNg8AABgBAAC2nNNcz0HvPzLx0DbtKug/AAAAP+MBAAAAAAAAATcPAAAYAQAAtpzTXM9B7z8y8dA27SroPwAAAD/jAQAAAAAAAAE4DwAAGAEAALac01zPQe8/MvHQNu0q6D8AAAA/4wEAAAAAAAABOQ8AABgBAAAoUwCtQaXoPzqLeUG/GOU/AAAAPwAAAAAAAAAAAToPAAAYAQAAqqb/1QmQ6D/mfJbdaB/lPwAAAD8gAAAAAAAAAAE7DwAAGAEAAKqm/9UJkOg/5nyW3Wgf5T8AAAA/IAAAAAAAAAABPA8AABgBAACqpv/VCZDoP+Z8lt1oH+U/AAAAPy8AAAAAAAAAAT0PAAAYAQAAqqb/1QmQ6D/mfJbdaB/lPwAAAD8vAAAAAAAAAAE+DwAAGAEAAKqm/9UJkOg/5nyW3Wgf5T8AAAA/LwAAAAAAAAABPw8AABgBAAB8Y+upFX7oP1oH1E0B3+Q/AAAAP04AAAAAAAAAAUAPAAAYAQAAkCcmqUp06D8YNx7wy8jkPwAAAD9OAAAAAAAAAAFBDwAAGAEAAEwg130hbOg/gliFLkC55D8AAAA/bQAAAAAAAAABQg8AABgBAACuTf4nmmXoP0CIz9AKo+Q/AAAAP20AAAAAAAAAAUMPAAAYAQAAwhE5J89b6D+qqTYPf5PkPwAAAD9tAAAAAAAAAAFEDwAAGAEAADCh/VBiUOg/isFbYGSI5D8AAAA/jAAAAAAAAAABRQ8AABgBAAD2+0ulU0PoPzDeISgRe+Q/AAAAP4wAAAAAAAAAAUYPAAAYAQAAvFaa+UQ26D8oCctTFGfkPwAAAD+MAAAAAAAAAAFHDwAAGAEAAICx6E02Keg/zCWRG8FZ5D8AAAA/qwAAAAAAAAABSA8AABgBAAD4okr34xjoPxw0dH8XU+Q/AAAAP6sAAAAAAAAAAUkPAAAYAQAAZjIPIXcN6D/iOBX23lDkPwAAAD+rAAAAAAAAAAFKDwAAGAEAADbv+vSC++c//EuZ0PxH5D8AAAA/ywAAAAAAAAABSw8AABgBAAAErObIjunnP/xLmdD8R+Q/AAAAP8sAAAAAAAAAAUwPAAAYAQAAJtK+R97a5z9wQlfjbUzkPwAAAD/LAAAAAAAAAAFNDwAAGAEAAJrDIPGLyuc/Nkf4WTVK5D8AAAA/2gAAAAAAAAABTg8AABgBAABsgAzFl7jnP8JQOkfEReQ/AAAAP9oAAAAAAAAAAU8PAAAYAQAA4nFubkWo5z8UXx2rGj/kPwAAAD/5AAAAAAAAAAFQDwAAGAEAAAKYRu2Umec/wlA6R8RF5D8AAAA/+QAAAAAAAAABUQ8AABgBAADSVDLBoIfnP/xLmdD8R+Q/AAAAP/kAAAAAAAAAAVIPAAAYAQAASkaUak535z/iOBX23lDkPwAAAD8ZAQAAAAAAAAFTDwAAGAEAAMA39hP8Zuc/kCoykohX5D8AAAA/GQEAAAAAAAABVA8AABgBAADeXc6SS1jnP7QSDUGjYuQ/AAAAPxkBAAAAAAAAAVUPAAAYAQAAVk8wPPlH5z/24sKe2HjkPwAAAD8oAQAAAAAAAAFWDwAAGAEAACYMHBAFNuc/OLN4/A2P5D8AAAA/KAEAAAAAAAABVw8AABgBAAD2yAfkECTnP5KWsjRhnOQ/AAAAP0gBAAAAAAAAAVgPAAAYAQAAcLppjb4T5z/ueexstKnkPwAAAD9IAQAAAAAAAAFZDwAAGAEAAD53VWHKAec/gliFLkC55D8AAAA/VwEAAAAAAAABWg8AABgBAAAE0qO1u/TmPxg3HvDLyOQ/AAAAP1cBAAAAAAAAAVsPAAAYAQAAyizyCa3n5j/kEBY7kNrkPwAAAD9nAQAAAAAAAAFcDwAAGAEAAN7wLAni3eY/tOoNhlTs5D8AAAA/ZwEAAAAAAAABXQ8AABgBAABMgPEyddLmPzK2Im3CBOU/AAAAP4YBAAAAAAAAAV4PAAAYAQAAHD3dBoHA5j/mfJbdaB/lPwAAAD+GAQAAAAAAAAFfDwAAGAEAADpjtYXQseY/ZEirxNY35T8AAAA/hgEAAAAAAAABYA8AABgBAACyVBcvfqHmP8YAPNEmWeU/AAAAP6UBAAAAAAAAAWEPAAAYAQAAghEDA4qP5j9CzFC4lHHlPwAAAD+lAQAAAAAAAAFiDwAAGAEAAD4KtNdgh+Y/pIThxOSS5T8AAAA/pQEAAAAAAAABYw8AABgBAACqmXgB9HvmP9BBE0j8seU/AAAAP8UBAAAAAAAAAWQPAAAYAQAAcPTGVeVu5j/AA+ZB287lPwAAAD/FAQAAAAAAAAFlDwAAGAEAAIS4AVUaZeY/sMW4O7rr5T8AAAA/xQEAAAAAAAABZg8AABgBAABAsbIp8VzmP2SMLKxgBuY/AAAAP9QBAAAAAAAAAWcPAAAYAQAAVHXtKCZT5j9UTv+lPyPmPwAAAD/UAQAAAAAAAAFoDwAAGAEAAGg5KChbSeY/2u5qYapP5j8AAAA/8wEAAAAAAAABaQ8AABgBAADOZk/S00LmP3iiWvcyc+Y/AAAAP/MBAAAAAAAAAWoPAAAYAQAA1sjsUe495j8UVkqNu5bmPwAAAD8DAgAAAAAAAAFrDwAAGAEAAHz9YieQP+Y/BBgdh5qz5j8AAAA/AwIAAAAAAAABbA8AABgBAADWyOxR7j3mPy7VTgqy0uY/AAAAPxMCAAAAAAAAAW0PAAAYAQAAJDLZ/DFB5j8glyEEke/mPwAAAD8TAgAAAAAAAAFuDwAAGAEAAHz9YieQP+Y/SFRTh6gO5z8AAAA/MgIAAAAAAAABbw8AABgBAAB0m8WndUTmP3IRhQrALec/AAAAPzICAAAAAAAAAXAPAAAYAQAAaDkoKFtJ5j+czraN10znPwAAAD8yAgAAAAAAAAFxDwAAGAEAAGDXiqhATuY/xIvoEO9r5z8AAAA/QgIAAAAAAAABcg8AABgBAACsQHdThFHmP2A/2KZ3j+c/AAAAP0ICAAAAAAAAAXMPAAAYAQAAot7Z02lW5j/G92izx7DnPwAAAD9gAgAAAAAAAAF0DwAAGAEAAECxsinxXOY/EJ115fna5z8AAAA/YAIAAAAAAAABdQ8AABgBAACEuAFVGmXmP+ZLxAS7AOg/AAAAP28CAAAAAAAAAXYPAAAYAQAAZpIp1spz5j+cEjh1YRvoPwAAAD9vAgAAAAAAAAF3DwAAGAEAAAJlAixSeuY/yM9p+Hg66D8AAAA/fwIAAAAAAAABeA8AABgBAABIbFFXe4LmP7iRPPJXV+g/AAAAP38CAAAAAAAAAXkPAAAYAQAANKgWWEaM5j9URSyI4HroPwAAAD+eAgAAAAAAAAF6DwAAGAEAABSCPtn2muY/KvR6p6Gg6D8AAAA/ngIAAAAAAAABew8AABgBAAD2W2Zap6nmP46sC7Txweg/AAAAP54CAAAAAAAAAXwPAAAYAQAAJp96hpu75j9+bt6t0N7oPwAAAD++AgAAAAAAAAF9DwAAGAEAAK6tGN3ty+Y/NjVSHnf56D8AAAA/vgIAAAAAAAABfg8AABgBAAA4vLYzQNzmP5AYjFbKBuk/AAAAP74CAAAAAAAAAX8PAAAYAQAAvspUipLs5j9g8oOhjhjpPwAAAD/NAgAAAAAAAAGADwAAGAEAAPANabaG/uY/DOSgPTgf6T8AAAA/zQIAAAAAAAABgQ8AABgBAAAeUX3iehDnP2bH2nWLLOk/AAAAP+wCAAAAAAAAAYIPAAAYAQAAnv19ubIl5z/CqhSu3jnpPwAAAD/sAgAAAAAAAAGDDwAAGAEAAHR1CLtIOec/NqHSwE8+6T8AAAA/7AIAAAAAAAABhA8AABgBAACkuBznPEvnP+KS71z5ROk/AAAAPwwDAAAAAAAAAYUPAAAYAQAAfDCn6NJe5z8cjk7mMUfpPwAAAD8MAwAAAAAAAAGGDwAAGAEAAAQ/RT8lb+c/4pLvXPlE6T8AAAA/DAMAAAAAAAABhw8AABgBAAA0gllrGYHnP+KS71z5ROk/AAAAPysDAAAAAAAAAYgPAAAYAQAAZMVtlw2T5z/iku9c+UTpPwAAAD8rAwAAAAAAAAGJDwAAGAEAAJYIgsMBpec/cJwxSohA6T8AAAA/KwMAAAAAAAABig8AABgBAAC66fhv27vnP/ylczcXPOk/AAAAPzsDAAAAAAAAAYsPAAAYAQAA3spvHLXS5z8UufcRNTPpPwAAAD87AwAAAAAAAAGMDwAAGAEAAPxJSUl07uc/ftpeUKkj6T8AAAA/WgMAAAAAAAABjQ8AABgBAAAWySJ2MwroP2Dyg6GOGOk/AAAAP1oDAAAAAAAAAY4PAAAYAQAA5N4P+K4i6D/KE+vfAgnpPwAAAD9aAwAAAAAAAAGPDwAAGAEAAAjAhqSIOeg/qCsQMej96D8AAAA/eQMAAAAAAAABkA8AABgBAADgNxGmHk3oPxRNd29c7ug/AAAAP3kDAAAAAAAAAZEPAAAYAQAAwhE5J89b6D9Ec38kmNzoPwAAAD95AwAAAAAAAAGSDwAAGAEAAEwg130hbOg/VLGsKrm/6D8AAAA/mAMAAAAAAAABkw8AABgBAACExYgpMHnoP2Tv2TDaoug/AAAAP5gDAAAAAAAAAZQPAAAYAQAAIphhf7d/6D/6YfJPjW3oPwAAAD+YAwAAAAAAAAGVDwAAGAEAABY2xP+chOg/rrzlHVtD6D8AAAA/qAMAAAAAAAABlg8AABgBAAACcokAaI7oP3oqXcZGEOg/AAAAP6gDAAAAAAAAAZcPAAAYAQAA7q1OATOY6D/4ifEK3OPnPwAAAD/HAwAAAAAAAAGYDwAAGAEAAIAeitefo+g/xvdos8ew5z8AAAA/xwMAAAAAAAABmQ8AABgBAADGJdkCyavoP7RNuwrOiOc/AAAAP9cDAAAAAAAAAZoPAAAYAQAAYvixWFCy6D8Wmst0RWXnPwAAAD/XAwAAAAAAAAGbDwAAGAEAAFqWFNk1t+g/7tyZ8S1G5z8AAAA/5gMAAAAAAAABnA8AABgBAAAAy4qu17joP8QfaG4WJ+c/AAAAP+YDAAAAAAAAAZ0PAAAYAQAAWpYU2TW36D9Af/yyq/rmPwAAAD8GBAAAAAAAAAGeDwAAGAEAAAwtKC7ys+g/eA7bmQu45j8AAAA/BgQAAAAAAAABnw8AABgBAAAMLSgu8rPoP5iKNaZNfuY/AAAAPwYEAAAAAAAAAaAPAAAYAQAADC0oLvKz6D+i8wvYcU3mPwAAAD8lBAAAAAAAAAGhDwAAGAEAALJhngOUteg/yES9uLAn5j8AAAA/JQQAAAAAAAABog8AABgBAAC8wzuDrrDoP0x5qNFCD+Y/AAAAPyUEAAAAAAAAAaMPAAAYAQAAbFpP2Gqt6D/QrZPq1PblPwAAAD81BAAAAAAAAAGkDwAAGAEAAChTAK1Bpeg/PM/6KEnn5T8AAAA/NQQAAAAAAAABpQ8AABgBAAA8FzusdpvoPzT6o1RM0+U/AAAAP1QEAAAAAAAAAaYPAAAYAQAAokRiVu+U6D8qJU2AT7/lPwAAAD9UBAAAAAAAAAGnDwAAGAEAAGifsKrgh+g/rlk4meGm5T8AAAA/VAQAAAAAAAABqA8AABgBAAAimGF/t3/oPzKOI7JzjuU/AAAAP3MEAAAAAAAAAakPAAAYAQAAmInDKGVv6D8I0fEuXG/lPwAAAD9zBAAAAAAAAAGqDwAAGAEAAK5N/ieaZeg/Ugp+vrVU5T8AAAA/cwQAAAAAAAABqw8AABgBAAB0qEx8i1joP9Y+addHPOU/AAAAP5IEAAAAAAAAAawPAAAYAQAA4DcRph5N6D8IZXGMgyrlPwAAAD+SBAAAAAAAAAGtDwAAGAEAAE7H1c+xQeg/zmkSA0so5T8AAAA/kgQAAAAAAAABrg8AABgBAADk3g/4riLoP3SG2Mr3GuU/AAAAP6IEAAAAAAAAAa8PAAAYAQAA6IUOSj/45z90htjK9xrlPwAAAD+iBAAAAAAAAAGwDwAAGAEAAOiFDko/+Oc/dIbYyvca5T8AAAA/wQQAAAAAAAABsQ8AABgBAADohQ5KP/jnP3SG2Mr3GuU/AAAAP8EEAAAAAAAAAbIPAAAYAQAA6IUOSj/45z90htjK9xrlPwAAAD/BBAAAAAAAAAGzDwAAGAEAADqW+UYT0ec/OLN4/A2P5D8AAAA/AAAAAAAAAAABtA8AABgBAAA6lvlGE9HnPzizePwNj+Q/AAAAPw8AAAAAAAAAAbUPAAAYAQAAHBcgGlS15z+852MVoHbkPwAAAD8PAAAAAAAAAAG2DwAAGAEAAFABM5jYnOc/eheut2pg5D8AAAA/LQAAAAAAAAABtw8AABgBAAA0gllrGYHnP5AqMpKIV+Q/AAAAPy0AAAAAAAAAAbgPAAAYAQAAGgOAPlpl5z+qPbZspk7kPwAAAD8tAAAAAAAAAAG5DwAAGAEAAKS4HOc8S+c/kCoykohX5D8AAAA/PQAAAAAAAAABug8AABgBAAAwbrmPHzHnP0AcTy4yXuQ/AAAAP00AAAAAAAAAAbsPAAAYAQAAxoXztxwS5z8O9kZ59m/kPwAAAD9NAAAAAAAAAAG8DwAAGAEAAF6dLeAZ8+Y/3s8+xLqB5D8AAAA/XAAAAAAAAAABvQ8AABgBAABAHlSzWtfmPyCg9CHwl+Q/AAAAP1wAAAAAAAAAAb4PAAAYAQAAwnFT3CLC5j8OYscbz7TkPwAAAD98AAAAAAAAAAG/DwAAGAEAAOr5yNqMruY/xCg7jHXP5D8AAAA/fAAAAAAAAAABwA8AABgBAAAUgj7Z9prmP9bS6DRv9+Q/AAAAP3wAAAAAAAAAAcEPAAAYAQAAPgq012CH5j8iePVmoSHlPwAAAD+LAAAAAAAAAAHCDwAAGAEAAA7Hn6tsdeY/Ugp+vrVU5T8AAAA/iwAAAAAAAAABww8AABgBAADSIe7/XWjmPxCmSANZg+U/AAAAP6oAAAAAAAAAAcQPAAAYAQAA3oOLf3hj5j+WRrS+w6/lPwAAAD+qAAAAAAAAAAHFDwAAGAEAAI4an9Q0YOY/HOcfei7c5T8AAAA/ugAAAAAAAAABxg8AABgBAADo5Sj/kl7mPxJ+SUgKDeY/AAAAP7oAAAAAAAAAAccPAAAYAQAAjhqf1DRg5j+YHrUDdTnmPwAAAD/KAAAAAAAAAAHIDwAAGAEAACztdyq8ZuY/eKJa9zJz5j8AAAA/ygAAAAAAAAAByQ8AABgBAADIv1CAQ23mP8ocvv1hseY/AAAAP+kAAAAAAAAAAcoPAAAYAQAAvl2zACly5j9wpQRo5+jmPwAAAD/pAAAAAAAAAAHLDwAAGAEAAFLO7taVfeY/Fi5L0mwg5z8AAAA/6QAAAAAAAAABzA8AABgBAADkPiqtAonmP4K7MrO5Vec/AAAAP/kAAAAAAAAAAc0PAAAYAQAAeK9lg2+U5j/uSBqUBovnPwAAAD/5AAAAAAAAAAHODwAAGAEAAFiJjQQgo+Y/QsN9mjXJ5z8AAAA/GAEAAAAAAAABzw8AABgBAABExVIF66zmP+ZLxAS7AOg/AAAAPxgBAAAAAAAAAdAPAAAYAQAA1jWO21e45j9S2avlBzboPwAAAD8nAQAAAAAAAAHRDwAAGAEAAMJxU9wiwuY/THDVs+Nm6D8AAAA/JwEAAAAAAAAB0g8AABgBAAD8FgWIMc/mPyr0eqehoOg/AAAAPzcBAAAAAAAAAdMPAAAYAQAA3vAsCeLd5j/QfMERJ9joPwAAAD83AQAAAAAAAAHUDwAAGAEAAGb/yl807uY/Vh0tzZEE6T8AAAA/VgEAAAAAAAAB1Q8AABgBAABK2fLg5PzmP7rVvdnhJek/AAAAP1YBAAAAAAAAAdYPAAAYAQAAeBwHDdkO5z9Wia1vaknpPwAAAD9WAQAAAAAAAAHXDwAAGAEAAE6UkQ5vIuc/0lTCVthh6T8AAAA/dgEAAAAAAAAB2A8AABgBAADOQJLlpjfnP9opGSvVdek/AAAAP3YBAAAAAAAAAdkPAAAYAQAATO2SvN5M5z+qAxF2mYfpPwAAAD92AQAAAAAAAAHaDwAAGAEAAMqZk5MWYuc/BudKruyU6T8AAAA/lQEAAAAAAAAB2w8AABgBAABUqDHqaHLnP2LKhOY/ouk/AAAAP5UBAAAAAAAAAdwPAAAYAQAA3LbPQLuC5z/UwEL5sKbpPwAAAD+VAQAAAAAAAAHdDwAAGAEAAAr642yvlOc/YsqE5j+i6T8AAAA/pAEAAAAAAAAB3g8AABgBAAA8PfiYo6bnPwbnSq7slOk/AAAAP6QBAAAAAAAAAd8PAAAYAQAACFPlGh+/5z80DVNjKIPpPwAAAD/EAQAAAAAAAAHgDwAAGAEAAHI7q/Ih3uc/uEE+fLpq6T8AAAA/xAEAAAAAAAAB4Q8AABgBAAA27/r0gvvnP+pnRjH2WOk/AAAAP9MBAAAAAAAAAeIPAAAYAQAAqjleTKAV6D8cjk7mMUfpPwAAAD/TAQAAAAAAAAHjDwAAGAEAAB6EwaO9L+g/oMI5/8Mu6T8AAAA/4wEAAAAAAAAB5A8AABgBAAD2+0ulU0PoP+r7xY4dFOk/AAAAP+MBAAAAAAAAAeUPAAAYAQAAJj9g0UdV6D/CPpQLBvXoPwAAAD8CAgAAAAAAAAHmDwAAGAEAAFaCdP07Z+g/loFiiO7V6D8AAAA/AgIAAAAAAAAB5w8AABgBAAA2XJx+7HXoP9rll0NLp+g/AAAAPwICAAAAAAAAAegPAAAYAQAAFjbE/5yE6D/gTm51b3boPwAAAD8hAgAAAAAAAAHpDwAAGAEAAAJyiQBojug/AsvIgbE86D8AAAA/IQIAAAAAAAAB6g8AABgBAAA8FzusdpvoPyBHI47zAug/AAAAPyECAAAAAAAAAesPAAAYAQAAFI/FrQyv6D/OzL+HxMTnPwAAAD8xAgAAAAAAAAHsDwAAGAEAAOwGUK+iwug/eFJcgZWG5z8AAAA/MQIAAAAAAAAB7Q8AABgBAAB0Fe4F9dLoP2iortibXuc/AAAAP1QCAAAAAAAAAe4PAAAYAQAAsLqfsQPg6D9Y/gAwojbnPwAAAD9UAgAAAAAAAAHvDwAAGAEAAEyNeAeL5ug/7HAZT1UB5z8AAAA/VAIAAAAAAAAB8A8AABgBAACQlMcytO7oP7rekPdAzuY/AAAAP3QCAAAAAAAAAfEPAAAYAQAANsk9CFbw6D/0bW/eoIvmPwAAAD90AgAAAAAAAAHyDwAAGAEAAN79s9338eg/2u5qYapP5j8AAAA/dAIAAAAAAAAB8w8AABgBAACQlMcytO7oP+BXQZPOHuY/AAAAP5MCAAAAAAAAAfQPAAAYAQAAmvZkss7p6D9EpFH9RfvlPwAAAD+TAgAAAAAAAAH1DwAAGAEAAPwjjFxH4+g/jt3djJ/g5T8AAAA/kwIAAAAAAAAB9g8AABgBAADEftqwONboP34zMOSluOU/AAAAP6ICAAAAAAAAAfcPAAAYAQAAMg6f2svK6D/ef0BOHZXlPwAAAD+iAgAAAAAAAAH4DwAAGAEAAADLiq7XuOg/4BPAq0RQ5T8AAAA/wgIAAAAAAAAB+Q8AABgBAAAoUwCtQaXoP3SG2Mr3GuU/AAAAP8ICAAAAAAAAAfoPAAAYAQAAokRiVu+U6D967678G+rkPwAAAD/CAgAAAAAAAAH7DwAAGAEAAL5qOtU+hug/3ju/ZpPG5D8AAAA/4QIAAAAAAAAB/A8AABgBAACQJyapSnToP+557Gy0qeQ/AAAAP+ECAAAAAAAAAf0PAAAYAQAABhmIUvhj6D+qqTYPf5PkPwAAAD/hAgAAAAAAAAH+DwAAGAEAADCh/VBiUOg/aNmAsUl95D8AAAA/AAMAAAAAAAAB/w8AABgBAABiixDP5jfoP4LsBIxndOQ/AAAAPwADAAAAAAAAAQAQAAAYAQAAqjleTKAV6D+a/4hmhWvkPwAAAD8AAwAAAAAAAAEBEAAAGAEAAJgcIp/79Oc/KAnLUxRn5D8AAAA/HwMAAAAAAAABAhAAABgBAAD0jqob6sjnP3oXrrdqYOQ/AAAAPx8DAAAAAAAAAQMQAAAYAQAAAphG7ZSZ5z9AHE8uMl7kPwAAAD8fAwAAAAAAAAEEEAAAGAEAABoDgD5aZec/BiHwpPlb5D8AAAA/LwMAAAAAAAABBRAAABgBAAACK6VjKx/nP0AcTy4yXuQ/AAAAPy8DAAAAAAAAAQYQAAAYAQAAAiulYysf5z9AHE8uMl7kPwAAAD9OAwAAAAAAAAEHEAAAGAEAAAIrpWMrH+c/QBxPLjJe5D8AAAA/TgMAAAAAAAABCBAAABgBAAACK6VjKx/nP0AcTy4yXuQ/AAAAP04DAAAAAAAAAQkQAAAYAQAAZFO7+TROwT/tVEmE6HjXPwAAAD8AAAAAAAAAAAEKEAAAGAEAADzLRfvKYcE/H3tROSRn1z8AAAA/HwAAAAAAAAABCxAAABgBAAA8y0X7ymHBPx97UTkkZ9c/AAAAPx8AAAAAAAAAAQwQAAAYAQAAPMtF+8phwT8fe1E5JGfXPwAAAD8uAAAAAAAAAAENEAAAGAEAADzLRfvKYcE/H3tROSRn1z8AAAA/LgAAAAAAAAABDhAAABgBAACMKS6cv+XAP//+9izioNc/AAAAP04AAAAAAAAAAQ8QAAAYAQAAqJRn7YSxwD8pvCiw+b/XPwAAAD9OAAAAAAAAAAEQEAAAGAEAADRKBJZnl8A/x28YRoLj1z8AAAA/XQAAAAAAAAABERAAABgBAAAkLcjownbAP2MjCNwKB9g/AAAAP10AAAAAAAAAARIQAAAYAQAATLU95yxjwD8x/f8mzxjYPwAAAD9tAAAAAAAAAAETEAAAGAEAAEy1PecsY8A/c821hAQv2D8AAAA/bQAAAAAAAAABFBAAABgBAAAMEIw7HlbAP7eda+I5Rdg/AAAAP4wAAAAAAAAAARUQAAAYAQAATLU95yxjwD+fiucHHE7YPwAAAD+MAAAAAAAAAAEWEAAAGAEAAIha75I7cMA/yUcZizNt2D8AAAA/nAAAAAAAAAABFxAAABgBAABc0nmU0YPAP/EESw5LjNg/AAAAP5wAAAAAAAAAARgQAAAYAQAADMKOl/2qwD9l+wghvJDYPwAAAD+cAAAAAAAAAAEZEAAAGAEAALyxo5op0sA/G8J8kWKr2D8AAAA/uwAAAAAAAAABGhAAABgBAACgRmpJZAbBP3Wltsm1uNg/AAAAP7sAAAAAAAAAARsQAAAYAQAATDZ/TJAtwT/PiPABCcbYPwAAAD/LAAAAAAAAAAEcEAAAGAEAAGRTu/k0TsE/K2wqOlzT2D8AAAA/ywAAAAAAAAABHRAAABgBAABwcPem2W7BP/tFIoUg5dg/AAAAP9oAAAAAAAAAAR4QAAAYAQAAJGAMqgWWwT89FtjiVfvYPwAAAD/aAAAAAAAAAAEfEAAAGAEAADB9SFeqtsE/mfkRG6kI2T8AAAA/+gAAAAAAAAABIBAAABgBAADgbF1a1t3BP2fTCWZtGtk/AAAAP/oAAAAAAAAAASEQAAAYAQAAoHmuCqclwj9NwIWLTyPZPwAAAD/6AAAAAAAAAAEiEAAAGAEAAGCG/7p3bcI/HZp91hM12T8AAAA/CQEAAAAAAAABIxAAABgBAADk7Z6/OajCP3d9tw5nQtk/AAAAPxkBAAAAAAAAASQQAAAYAQAA0IJlbnTcwj93fbcOZ0LZPwAAAD8ZAQAAAAAAAAElEAAAGAEAAPC83ci9HcM/LUQrfw1d2T8AAAA/KAEAAAAAAAABJhAAABgBAAAY91UjB1/DP4cnZbdgatk/AAAAPygBAAAAAAAAAScQAAAYAQAA/Isc0kGTwz/J9xoVloDZPwAAAD9IAQAAAAAAAAEoEAAAGAEAAOQg44B8x8M/J9tUTemN2T8AAAA/SAEAAAAAAAABKRAAABgBAACUEPiDqO7DP4G+joU8m9k/AAAAP1cBAAAAAAAAASoQAAAYAQAACFtb28UIxD/DjkTjcbHZPwAAAD9XAQAAAAAAAAErEAAAGAEAABR4l4hqKcQ/qXvACFS62T8AAAA/ZwEAAAAAAAABLBAAABgBAACMwvrfh0PEP5FoPC42w9k/AAAAP2cBAAAAAAAAAS0QAAAYAQAAnN82jSxkxD9hQjR5+tTZPwAAAD+GAQAAAAAAAAEuEAAAGAEAAHRXwY7Cd8Q/uyVusU3i2T8AAAA/hgEAAAAAAAABLxAAABgBAACs/HI60YTEP6MS6tYv69k/AAAAP4YBAAAAAAAAATAQAAAYAQAAFCqa5El+xD9x7OEh9PzZPwAAAD+WAQAAAAAAAAExEAAAGAEAABQqmuRJfsQ/y88bWkcK2j8AAAA/lgEAAAAAAAABMhAAABgBAAA8sg/js2rEPyWzVZKaF9o/AAAAP5YBAAAAAAAAATMQAAAYAQAAZDqF4R1XxD9rgwvwzy3aPwAAAD+1AQAAAAAAAAE0EAAAGAEAAOzvIYoAPcQ/CTf7hVhR2j8AAAA/xQEAAAAAAAABNRAAABgBAAB8pb4y4yLEP0kHseONZ9o/AAAAP8UBAAAAAAAAATYQAAAYAQAACFtb28UIxD8Z4aguUnnaPwAAAD/UAQAAAAAAAAE3EAAAGAEAAFhrRtiZ4cM/D3jS/C2q2j8AAAA/1AEAAAAAAAABOBAAABgBAADkIOOAfMfDPzk1BIBFydo/AAAAP/QBAAAAAAAAATkQAAAYAQAA/Isc0kGTwz+/1W87sPXaPwAAAD/0AQAAAAAAAAE6EAAAGAEAABj3VSMHX8M/z38d5Kkd2z8AAAA/9AEAAAAAAAABOxAAABgBAABkB0Eg2zfDP8cWR7KFTts/AAAAPxMCAAAAAAAAATwQAAAYAQAAQM3IxZH2wj/BrXCAYX/bPwAAAD8TAgAAAAAAAAE9EAAAGAEAAJDds8Jlz8I/uUSaTj2w2z8AAAA/EwIAAAAAAAABPhAAABgBAADk7Z6/OajCP8nuR/c22Ns/AAAAPzICAAAAAAAAAT8QAAAYAQAA+FjYEP9zwj9/tbtn3fLbPwAAAD8yAgAAAAAAAAFAEAAAGAEAABTEEWLEP8I/25j1nzAA3D8AAAA/MgIAAAAAAAABQRAAABgBAAAcEg8G5erBP02Ps7KhBNw/AAAAP0ICAAAAAAAAAUIQAAAYAQAAXAW+VRSjwT+pcu3q9BHcPwAAAD9CAgAAAAAAAAFDEAAAGAEAADzLRfvKYcE/G2mr/WUW3D8AAAA/YQIAAAAAAAABRBAAABgBAAC0Y6b2CCfBPwVWJyNIH9w/AAAAP2ECAAAAAAAAAUUQAAAYAQAALPwG8kbswD+RX2kQ1xrcPwAAAD9hAgAAAAAAAAFGEAAAGAEAAGzvtUF2pMA/NXwv2IMN3D8AAAA/gAIAAAAAAAABRxAAABgBAACw4mSRpVzAPyPSgS+K5ds/AAAAP4ACAAAAAAAAAUgQAAAYAQAAUAM7i00OwD+5RJpOPbDbPwAAAD+AAgAAAAAAAAFJEAAAGAEAAOhHIgrrf78/xxZHsoVO2z8AAAA/nwIAAAAAAAABShAAABgBAAD44xxSLNa+P60rwpK2zdo/AAAAP58CAAAAAAAAAUsQAAAYAQAAGOtQ6zL4vT+tU8FNBUTaPwAAAD+fAgAAAAAAAAFMEAAAGAEAABjrUOsy+L0/rVPBTQVE2j8AAAA/vwIAAAAAAAABTRAAABgBAAAY61DrMvi9P61TwU0FRNo/AAAAP78CAAAAAAAAAU4QAAAYAQAAGOtQ6zL4vT+tU8FNBUTaPwAAAD+/AgAAAAAAAAs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5|22.6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0055|recordLength=40100|start=0|end=40055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2034|recordLength=92067|start=0|end=92034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719|recordLength=1741|start=0|end=1719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41|10.976|2.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2268|recordLength=82268|start=0|end=82268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53|77.3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71688|recordLength=171688|start=0|end=171688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87324|recordLength=187333|start=0|end=187324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2238</TotalTime>
  <Words>774</Words>
  <Application>Microsoft Macintosh PowerPoint</Application>
  <PresentationFormat>Custom</PresentationFormat>
  <Paragraphs>161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Euphemia</vt:lpstr>
      <vt:lpstr>Times New Roman</vt:lpstr>
      <vt:lpstr>Math 16x9</vt:lpstr>
      <vt:lpstr>Elementary Graph Algorithms</vt:lpstr>
      <vt:lpstr>Graphs</vt:lpstr>
      <vt:lpstr>Graphs: Undirected Example</vt:lpstr>
      <vt:lpstr>Graphs: Directed Example</vt:lpstr>
      <vt:lpstr>Representation: Adjacency Matrix </vt:lpstr>
      <vt:lpstr>Representation: Adjacency List </vt:lpstr>
      <vt:lpstr>Graph Search</vt:lpstr>
      <vt:lpstr>Breadth-First Search (BFS) </vt:lpstr>
      <vt:lpstr>Breadth First Search (s=a)</vt:lpstr>
      <vt:lpstr>Breadth-First Search (BFS) </vt:lpstr>
      <vt:lpstr>BFS: Initialization</vt:lpstr>
      <vt:lpstr>BFS, cont’d</vt:lpstr>
      <vt:lpstr>Breadth First Search (s=a)</vt:lpstr>
      <vt:lpstr>BFS: Complexity analysis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Ergun, Funda</dc:creator>
  <cp:lastModifiedBy>Microsoft Office User</cp:lastModifiedBy>
  <cp:revision>92</cp:revision>
  <dcterms:created xsi:type="dcterms:W3CDTF">2017-10-30T18:09:14Z</dcterms:created>
  <dcterms:modified xsi:type="dcterms:W3CDTF">2019-07-28T03:06:21Z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